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5"/>
  </p:notesMasterIdLst>
  <p:sldIdLst>
    <p:sldId id="256" r:id="rId2"/>
    <p:sldId id="257" r:id="rId3"/>
    <p:sldId id="317" r:id="rId4"/>
    <p:sldId id="258" r:id="rId5"/>
    <p:sldId id="300" r:id="rId6"/>
    <p:sldId id="301" r:id="rId7"/>
    <p:sldId id="259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272" r:id="rId24"/>
  </p:sldIdLst>
  <p:sldSz cx="9144000" cy="5143500" type="screen16x9"/>
  <p:notesSz cx="6858000" cy="9144000"/>
  <p:embeddedFontLst>
    <p:embeddedFont>
      <p:font typeface="Comfortaa" panose="020B0604020202020204" charset="0"/>
      <p:regular r:id="rId26"/>
      <p:bold r:id="rId27"/>
    </p:embeddedFont>
    <p:embeddedFont>
      <p:font typeface="Gaegu" pitchFamily="2" charset="0"/>
      <p:regular r:id="rId28"/>
      <p:bold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1D9957-EDF5-48FB-9765-D732D179CB1B}">
  <a:tblStyle styleId="{4C1D9957-EDF5-48FB-9765-D732D179CB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728" autoAdjust="0"/>
  </p:normalViewPr>
  <p:slideViewPr>
    <p:cSldViewPr snapToGrid="0">
      <p:cViewPr varScale="1">
        <p:scale>
          <a:sx n="56" d="100"/>
          <a:sy n="56" d="100"/>
        </p:scale>
        <p:origin x="180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078a0c099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078a0c099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AB65C744-8CC6-4C86-FEB6-BB378556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D31088FE-83A5-288D-3270-A7559F8F8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8A8245C0-4458-44C2-DEDB-51213ECEA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/>
              <a:t>Implementation</a:t>
            </a:r>
            <a:endParaRPr lang="en-US" dirty="0"/>
          </a:p>
          <a:p>
            <a:r>
              <a:rPr lang="en-US" b="1" dirty="0"/>
              <a:t>MongoDB Atlas</a:t>
            </a:r>
            <a:r>
              <a:rPr lang="en-US" dirty="0"/>
              <a:t> (document-oriented, scalable, fault-tolerant).</a:t>
            </a:r>
          </a:p>
          <a:p>
            <a:r>
              <a:rPr lang="en-US" dirty="0"/>
              <a:t>Designed for flexibility → CSVs, satellite metadata, weather records.</a:t>
            </a:r>
          </a:p>
          <a:p>
            <a:r>
              <a:rPr lang="en-US" dirty="0"/>
              <a:t>Local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/dataset/</a:t>
            </a:r>
            <a:r>
              <a:rPr lang="en-US" dirty="0"/>
              <a:t> folder → actual CSV/imagery files, referenced in DB.</a:t>
            </a:r>
          </a:p>
          <a:p>
            <a:pPr marL="158750" indent="0">
              <a:buNone/>
            </a:pPr>
            <a:r>
              <a:rPr lang="en-US" b="1" dirty="0"/>
              <a:t>Collections</a:t>
            </a:r>
            <a:endParaRPr lang="en-US" dirty="0"/>
          </a:p>
          <a:p>
            <a:r>
              <a:rPr lang="en-US" b="1" dirty="0"/>
              <a:t>Users</a:t>
            </a:r>
            <a:r>
              <a:rPr lang="en-US" dirty="0"/>
              <a:t> → credentials, roles, city (for weather API).</a:t>
            </a:r>
          </a:p>
          <a:p>
            <a:r>
              <a:rPr lang="en-US" b="1" dirty="0"/>
              <a:t>Datasets</a:t>
            </a:r>
            <a:r>
              <a:rPr lang="en-US" dirty="0"/>
              <a:t> → uploaded CSV + metadata (filename, path, uploader, records).</a:t>
            </a:r>
          </a:p>
          <a:p>
            <a:r>
              <a:rPr lang="en-US" b="1" dirty="0" err="1"/>
              <a:t>Satellite_Imagery</a:t>
            </a:r>
            <a:r>
              <a:rPr lang="en-US" dirty="0"/>
              <a:t> →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, zoom, GIBS URL, generated CSV.</a:t>
            </a:r>
          </a:p>
          <a:p>
            <a:r>
              <a:rPr lang="en-US" b="1" dirty="0"/>
              <a:t>Models</a:t>
            </a:r>
            <a:r>
              <a:rPr lang="en-US" dirty="0"/>
              <a:t> → anomaly &amp; forecast models (</a:t>
            </a:r>
            <a:r>
              <a:rPr lang="en-US" dirty="0" err="1"/>
              <a:t>IsolationForest</a:t>
            </a:r>
            <a:r>
              <a:rPr lang="en-US" dirty="0"/>
              <a:t> / ARIMA).</a:t>
            </a:r>
          </a:p>
          <a:p>
            <a:r>
              <a:rPr lang="en-US" b="1" dirty="0"/>
              <a:t>Alerts &amp; Logs</a:t>
            </a:r>
            <a:r>
              <a:rPr lang="en-US" dirty="0"/>
              <a:t> → thresholds + triggered events.</a:t>
            </a:r>
          </a:p>
          <a:p>
            <a:r>
              <a:rPr lang="en-US" b="1" dirty="0"/>
              <a:t>Feedback</a:t>
            </a:r>
            <a:r>
              <a:rPr lang="en-US" dirty="0"/>
              <a:t> → messages, status, timestamps.</a:t>
            </a:r>
          </a:p>
          <a:p>
            <a:pPr marL="158750" indent="0">
              <a:buNone/>
            </a:pPr>
            <a:r>
              <a:rPr lang="en-US" b="1" dirty="0"/>
              <a:t>Optimization Strategies</a:t>
            </a:r>
            <a:endParaRPr lang="en-US" dirty="0"/>
          </a:p>
          <a:p>
            <a:r>
              <a:rPr lang="en-US" b="1" dirty="0"/>
              <a:t>Indexing</a:t>
            </a:r>
            <a:r>
              <a:rPr lang="en-US" dirty="0"/>
              <a:t>: </a:t>
            </a:r>
            <a:r>
              <a:rPr lang="en-US" dirty="0" err="1"/>
              <a:t>user_id</a:t>
            </a:r>
            <a:r>
              <a:rPr lang="en-US" dirty="0"/>
              <a:t>, </a:t>
            </a:r>
            <a:r>
              <a:rPr lang="en-US" dirty="0" err="1"/>
              <a:t>dataset_name</a:t>
            </a:r>
            <a:r>
              <a:rPr lang="en-US" dirty="0"/>
              <a:t>, filenames → fast queries.</a:t>
            </a:r>
          </a:p>
          <a:p>
            <a:r>
              <a:rPr lang="en-US" b="1" dirty="0"/>
              <a:t>Partitioning / Sharding</a:t>
            </a:r>
            <a:r>
              <a:rPr lang="en-US" dirty="0"/>
              <a:t>: horizontal scaling for large datasets.</a:t>
            </a:r>
          </a:p>
          <a:p>
            <a:r>
              <a:rPr lang="en-US" b="1" dirty="0"/>
              <a:t>Document Nesting</a:t>
            </a:r>
            <a:r>
              <a:rPr lang="en-US" dirty="0"/>
              <a:t>: datasets grouped under each user doc.</a:t>
            </a:r>
          </a:p>
          <a:p>
            <a:r>
              <a:rPr lang="en-US" b="1" dirty="0"/>
              <a:t>File Storage</a:t>
            </a:r>
            <a:r>
              <a:rPr lang="en-US" dirty="0"/>
              <a:t>: CSVs stored locally, paths referenced in MongoDB.</a:t>
            </a:r>
          </a:p>
        </p:txBody>
      </p:sp>
    </p:spTree>
    <p:extLst>
      <p:ext uri="{BB962C8B-B14F-4D97-AF65-F5344CB8AC3E}">
        <p14:creationId xmlns:p14="http://schemas.microsoft.com/office/powerpoint/2010/main" val="3660742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222E991E-B01F-702F-AA7C-A2F42D47B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6677E5D8-F943-48B4-5E6E-30346702B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ECD02CA9-AF54-9EE8-07BB-D0C2FD3D29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/>
              <a:t>Purpose</a:t>
            </a:r>
            <a:endParaRPr lang="en-US" dirty="0"/>
          </a:p>
          <a:p>
            <a:r>
              <a:rPr lang="en-US" dirty="0"/>
              <a:t>Analyze climate datasets (CSV, Weather, Satellite) stored in MongoDB.</a:t>
            </a:r>
          </a:p>
          <a:p>
            <a:r>
              <a:rPr lang="en-US" dirty="0"/>
              <a:t>Provide quick insights: counts, averages, groupings, temporal patterns.</a:t>
            </a:r>
          </a:p>
          <a:p>
            <a:pPr marL="158750" indent="0">
              <a:buNone/>
            </a:pPr>
            <a:r>
              <a:rPr lang="en-US" b="1" dirty="0"/>
              <a:t>Available Operations</a:t>
            </a:r>
            <a:endParaRPr lang="en-US" dirty="0"/>
          </a:p>
          <a:p>
            <a:r>
              <a:rPr lang="en-US" b="1" dirty="0"/>
              <a:t>Count</a:t>
            </a:r>
            <a:r>
              <a:rPr lang="en-US" dirty="0"/>
              <a:t> → total records.</a:t>
            </a:r>
          </a:p>
          <a:p>
            <a:r>
              <a:rPr lang="en-US" b="1" dirty="0"/>
              <a:t>Average</a:t>
            </a:r>
            <a:r>
              <a:rPr lang="en-US" dirty="0"/>
              <a:t> → mean of a numeric field (e.g., temperature).</a:t>
            </a:r>
          </a:p>
          <a:p>
            <a:r>
              <a:rPr lang="en-US" b="1" dirty="0"/>
              <a:t>Group By</a:t>
            </a:r>
            <a:r>
              <a:rPr lang="en-US" dirty="0"/>
              <a:t> → cluster records (e.g., by city, by bins).</a:t>
            </a:r>
          </a:p>
          <a:p>
            <a:r>
              <a:rPr lang="en-US" b="1" dirty="0"/>
              <a:t>Pattern Detection</a:t>
            </a:r>
            <a:r>
              <a:rPr lang="en-US" dirty="0"/>
              <a:t> → seasonality, monthly/temporal grouping.</a:t>
            </a:r>
          </a:p>
          <a:p>
            <a:pPr marL="158750" indent="0">
              <a:buNone/>
            </a:pPr>
            <a:r>
              <a:rPr lang="en-US" b="1" dirty="0"/>
              <a:t>How to Use (UI)</a:t>
            </a:r>
            <a:endParaRPr lang="en-US" dirty="0"/>
          </a:p>
          <a:p>
            <a:r>
              <a:rPr lang="en-US" dirty="0"/>
              <a:t>Navigate to </a:t>
            </a:r>
            <a:r>
              <a:rPr lang="en-US" b="1" dirty="0"/>
              <a:t>Machine Learning → Data Processing</a:t>
            </a:r>
            <a:r>
              <a:rPr lang="en-US" dirty="0"/>
              <a:t>.</a:t>
            </a:r>
          </a:p>
          <a:p>
            <a:r>
              <a:rPr lang="en-US" dirty="0"/>
              <a:t>Select a dataset.</a:t>
            </a:r>
          </a:p>
          <a:p>
            <a:r>
              <a:rPr lang="en-US" dirty="0"/>
              <a:t>Choose an operation (Count / Average / Group By / Pattern).</a:t>
            </a:r>
          </a:p>
          <a:p>
            <a:r>
              <a:rPr lang="en-US" dirty="0"/>
              <a:t>Run Processing.</a:t>
            </a:r>
          </a:p>
          <a:p>
            <a:r>
              <a:rPr lang="en-US" dirty="0"/>
              <a:t>View results as </a:t>
            </a:r>
            <a:r>
              <a:rPr lang="en-US" b="1" dirty="0"/>
              <a:t>Table</a:t>
            </a:r>
            <a:r>
              <a:rPr lang="en-US" dirty="0"/>
              <a:t> or </a:t>
            </a:r>
            <a:r>
              <a:rPr lang="en-US" b="1" dirty="0"/>
              <a:t>Chart</a:t>
            </a:r>
            <a:r>
              <a:rPr lang="en-US" dirty="0"/>
              <a:t> (Bar/Line).</a:t>
            </a:r>
          </a:p>
          <a:p>
            <a:r>
              <a:rPr lang="en-US" dirty="0"/>
              <a:t>Optionally download as </a:t>
            </a:r>
            <a:r>
              <a:rPr lang="en-US" b="1" dirty="0"/>
              <a:t>CSV/JSON</a:t>
            </a:r>
            <a:r>
              <a:rPr lang="en-US" dirty="0"/>
              <a:t>.</a:t>
            </a:r>
          </a:p>
          <a:p>
            <a:pPr marL="158750" indent="0">
              <a:buNone/>
            </a:pPr>
            <a:r>
              <a:rPr lang="en-US" b="1" dirty="0"/>
              <a:t>Examples</a:t>
            </a:r>
            <a:endParaRPr lang="en-US" dirty="0"/>
          </a:p>
          <a:p>
            <a:r>
              <a:rPr lang="en-US" dirty="0"/>
              <a:t>Count →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total: 1000 }</a:t>
            </a:r>
            <a:endParaRPr lang="en-US" dirty="0"/>
          </a:p>
          <a:p>
            <a:r>
              <a:rPr lang="en-US" dirty="0"/>
              <a:t>Average temperature →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average: 17.42 }</a:t>
            </a:r>
            <a:endParaRPr lang="en-US" dirty="0"/>
          </a:p>
          <a:p>
            <a:r>
              <a:rPr lang="en-US" dirty="0"/>
              <a:t>Group by city →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{ _id: "New York", count: 123 }, ... ]</a:t>
            </a:r>
            <a:endParaRPr lang="en-US" dirty="0"/>
          </a:p>
          <a:p>
            <a:r>
              <a:rPr lang="en-US" dirty="0"/>
              <a:t>Pattern on datetime → monthly counts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_id: 1, count: 34 }</a:t>
            </a:r>
            <a:endParaRPr lang="en-US" dirty="0"/>
          </a:p>
          <a:p>
            <a:pPr marL="158750" indent="0">
              <a:buNone/>
            </a:pPr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400 → Invalid field or missing dataset.</a:t>
            </a:r>
          </a:p>
          <a:p>
            <a:r>
              <a:rPr lang="en-US" dirty="0"/>
              <a:t>401 → Unauthorized (invalid/expired token).</a:t>
            </a:r>
          </a:p>
          <a:p>
            <a:r>
              <a:rPr lang="en-US" dirty="0"/>
              <a:t>500 → Data type mismatch or query error.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84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9431B5EE-344F-FDA2-FA55-B524F971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9658C1C1-CD19-B7D0-0BEC-D7364B41B2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0146E74E-B7E1-EBD0-73EF-EE0F433B4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/>
              <a:t>Purpose</a:t>
            </a:r>
            <a:endParaRPr lang="en-US" dirty="0"/>
          </a:p>
          <a:p>
            <a:r>
              <a:rPr lang="en-US" dirty="0"/>
              <a:t>Analyze climate datasets (CSV, Weather, Satellite) stored in MongoDB.</a:t>
            </a:r>
          </a:p>
          <a:p>
            <a:r>
              <a:rPr lang="en-US" dirty="0"/>
              <a:t>Provide quick insights: counts, averages, groupings, temporal patterns.</a:t>
            </a:r>
          </a:p>
          <a:p>
            <a:pPr marL="158750" indent="0">
              <a:buNone/>
            </a:pPr>
            <a:r>
              <a:rPr lang="en-US" b="1" dirty="0"/>
              <a:t>Available Operations</a:t>
            </a:r>
            <a:endParaRPr lang="en-US" dirty="0"/>
          </a:p>
          <a:p>
            <a:r>
              <a:rPr lang="en-US" b="1" dirty="0"/>
              <a:t>Count</a:t>
            </a:r>
            <a:r>
              <a:rPr lang="en-US" dirty="0"/>
              <a:t> → total records.</a:t>
            </a:r>
          </a:p>
          <a:p>
            <a:r>
              <a:rPr lang="en-US" b="1" dirty="0"/>
              <a:t>Average</a:t>
            </a:r>
            <a:r>
              <a:rPr lang="en-US" dirty="0"/>
              <a:t> → mean of a numeric field (e.g., temperature).</a:t>
            </a:r>
          </a:p>
          <a:p>
            <a:r>
              <a:rPr lang="en-US" b="1" dirty="0"/>
              <a:t>Group By</a:t>
            </a:r>
            <a:r>
              <a:rPr lang="en-US" dirty="0"/>
              <a:t> → cluster records (e.g., by city, by bins).</a:t>
            </a:r>
          </a:p>
          <a:p>
            <a:r>
              <a:rPr lang="en-US" b="1" dirty="0"/>
              <a:t>Pattern Detection</a:t>
            </a:r>
            <a:r>
              <a:rPr lang="en-US" dirty="0"/>
              <a:t> → seasonality, monthly/temporal grouping.</a:t>
            </a:r>
          </a:p>
          <a:p>
            <a:pPr marL="158750" indent="0">
              <a:buNone/>
            </a:pPr>
            <a:r>
              <a:rPr lang="en-US" b="1" dirty="0"/>
              <a:t>How to Use (UI)</a:t>
            </a:r>
            <a:endParaRPr lang="en-US" dirty="0"/>
          </a:p>
          <a:p>
            <a:r>
              <a:rPr lang="en-US" dirty="0"/>
              <a:t>Navigate to </a:t>
            </a:r>
            <a:r>
              <a:rPr lang="en-US" b="1" dirty="0"/>
              <a:t>Machine Learning → Data Processing</a:t>
            </a:r>
            <a:r>
              <a:rPr lang="en-US" dirty="0"/>
              <a:t>.</a:t>
            </a:r>
          </a:p>
          <a:p>
            <a:r>
              <a:rPr lang="en-US" dirty="0"/>
              <a:t>Select a dataset.</a:t>
            </a:r>
          </a:p>
          <a:p>
            <a:r>
              <a:rPr lang="en-US" dirty="0"/>
              <a:t>Choose an operation (Count / Average / Group By / Pattern).</a:t>
            </a:r>
          </a:p>
          <a:p>
            <a:r>
              <a:rPr lang="en-US" dirty="0"/>
              <a:t>Run Processing.</a:t>
            </a:r>
          </a:p>
          <a:p>
            <a:r>
              <a:rPr lang="en-US" dirty="0"/>
              <a:t>View results as </a:t>
            </a:r>
            <a:r>
              <a:rPr lang="en-US" b="1" dirty="0"/>
              <a:t>Table</a:t>
            </a:r>
            <a:r>
              <a:rPr lang="en-US" dirty="0"/>
              <a:t> or </a:t>
            </a:r>
            <a:r>
              <a:rPr lang="en-US" b="1" dirty="0"/>
              <a:t>Chart</a:t>
            </a:r>
            <a:r>
              <a:rPr lang="en-US" dirty="0"/>
              <a:t> (Bar/Line).</a:t>
            </a:r>
          </a:p>
          <a:p>
            <a:r>
              <a:rPr lang="en-US" dirty="0"/>
              <a:t>Optionally download as </a:t>
            </a:r>
            <a:r>
              <a:rPr lang="en-US" b="1" dirty="0"/>
              <a:t>CSV/JSON</a:t>
            </a:r>
            <a:r>
              <a:rPr lang="en-US" dirty="0"/>
              <a:t>.</a:t>
            </a:r>
          </a:p>
          <a:p>
            <a:pPr marL="158750" indent="0">
              <a:buNone/>
            </a:pPr>
            <a:r>
              <a:rPr lang="en-US" b="1" dirty="0"/>
              <a:t>Examples</a:t>
            </a:r>
            <a:endParaRPr lang="en-US" dirty="0"/>
          </a:p>
          <a:p>
            <a:r>
              <a:rPr lang="en-US" dirty="0"/>
              <a:t>Count →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total: 1000 }</a:t>
            </a:r>
            <a:endParaRPr lang="en-US" dirty="0"/>
          </a:p>
          <a:p>
            <a:r>
              <a:rPr lang="en-US" dirty="0"/>
              <a:t>Average temperature →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average: 17.42 }</a:t>
            </a:r>
            <a:endParaRPr lang="en-US" dirty="0"/>
          </a:p>
          <a:p>
            <a:r>
              <a:rPr lang="en-US" dirty="0"/>
              <a:t>Group by city →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{ _id: "New York", count: 123 }, ... ]</a:t>
            </a:r>
            <a:endParaRPr lang="en-US" dirty="0"/>
          </a:p>
          <a:p>
            <a:r>
              <a:rPr lang="en-US" dirty="0"/>
              <a:t>Pattern on datetime → monthly counts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_id: 1, count: 34 }</a:t>
            </a:r>
            <a:endParaRPr lang="en-US" dirty="0"/>
          </a:p>
          <a:p>
            <a:pPr marL="158750" indent="0">
              <a:buNone/>
            </a:pPr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400 → Invalid field or missing dataset.</a:t>
            </a:r>
          </a:p>
          <a:p>
            <a:r>
              <a:rPr lang="en-US" dirty="0"/>
              <a:t>401 → Unauthorized (invalid/expired token).</a:t>
            </a:r>
          </a:p>
          <a:p>
            <a:r>
              <a:rPr lang="en-US" dirty="0"/>
              <a:t>500 → Data type mismatch or query error.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91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DF27135C-45ED-C4C7-D0F9-9EBD611B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9A8B1579-9819-F572-A6BC-B19A65EC03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ABB9CE13-833A-708E-8C37-421AF9658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/>
              <a:t>Purpose</a:t>
            </a:r>
            <a:endParaRPr lang="en-US" dirty="0"/>
          </a:p>
          <a:p>
            <a:r>
              <a:rPr lang="en-US" dirty="0"/>
              <a:t>Integrate </a:t>
            </a:r>
            <a:r>
              <a:rPr lang="en-US" b="1" dirty="0"/>
              <a:t>real-time streaming</a:t>
            </a:r>
            <a:r>
              <a:rPr lang="en-US" dirty="0"/>
              <a:t> with batch datasets.</a:t>
            </a:r>
          </a:p>
          <a:p>
            <a:r>
              <a:rPr lang="en-US" dirty="0"/>
              <a:t>Allow live monitoring of dataset uploads and temperature records without page refresh.</a:t>
            </a:r>
          </a:p>
          <a:p>
            <a:r>
              <a:rPr lang="en-US" b="1" dirty="0"/>
              <a:t>Steps</a:t>
            </a:r>
            <a:endParaRPr lang="en-US" dirty="0"/>
          </a:p>
          <a:p>
            <a:r>
              <a:rPr lang="en-US" b="1" dirty="0"/>
              <a:t>Live Dataset Chart</a:t>
            </a:r>
            <a:endParaRPr lang="en-US" dirty="0"/>
          </a:p>
          <a:p>
            <a:pPr lvl="1"/>
            <a:r>
              <a:rPr lang="en-US" dirty="0"/>
              <a:t>Shows records added over time.</a:t>
            </a:r>
          </a:p>
          <a:p>
            <a:pPr lvl="1"/>
            <a:r>
              <a:rPr lang="en-US" dirty="0"/>
              <a:t>Loads historical data via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/datasets/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livefeed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Subscribes to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SSE /stream/datasets</a:t>
            </a:r>
            <a:r>
              <a:rPr lang="en-US" dirty="0"/>
              <a:t> for new updates.</a:t>
            </a:r>
          </a:p>
          <a:p>
            <a:r>
              <a:rPr lang="en-US" b="1" dirty="0"/>
              <a:t>Live Dataset Feed</a:t>
            </a:r>
            <a:endParaRPr lang="en-US" dirty="0"/>
          </a:p>
          <a:p>
            <a:pPr lvl="1"/>
            <a:r>
              <a:rPr lang="en-US" dirty="0"/>
              <a:t>Lists latest 10 datasets.</a:t>
            </a:r>
          </a:p>
          <a:p>
            <a:pPr lvl="1"/>
            <a:r>
              <a:rPr lang="en-US" dirty="0"/>
              <a:t>Displays file name, uploader, record count, timestamp.</a:t>
            </a:r>
          </a:p>
          <a:p>
            <a:pPr lvl="1"/>
            <a:r>
              <a:rPr lang="en-US" dirty="0"/>
              <a:t>Option to expand → preview sample records.</a:t>
            </a:r>
          </a:p>
          <a:p>
            <a:r>
              <a:rPr lang="en-US" b="1" dirty="0"/>
              <a:t>Live Temperature (per City)</a:t>
            </a:r>
            <a:endParaRPr lang="en-US" dirty="0"/>
          </a:p>
          <a:p>
            <a:pPr lvl="1"/>
            <a:r>
              <a:rPr lang="en-US" dirty="0"/>
              <a:t>Plots temperature trends for multiple cities.</a:t>
            </a:r>
          </a:p>
          <a:p>
            <a:pPr lvl="1"/>
            <a:r>
              <a:rPr lang="en-US" dirty="0"/>
              <a:t>Loads recent records via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/datasets/latest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Subscribes to updates via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SSE /stream/datasets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Cities selectable from dropdown.</a:t>
            </a:r>
          </a:p>
          <a:p>
            <a:pPr marL="158750" indent="0">
              <a:buNone/>
            </a:pPr>
            <a:r>
              <a:rPr lang="en-US" b="1" dirty="0"/>
              <a:t>Access Control</a:t>
            </a:r>
            <a:endParaRPr lang="en-US" dirty="0"/>
          </a:p>
          <a:p>
            <a:r>
              <a:rPr lang="en-US" b="1" dirty="0"/>
              <a:t>Analyst</a:t>
            </a:r>
            <a:r>
              <a:rPr lang="en-US" dirty="0"/>
              <a:t> → see only their datasets.</a:t>
            </a:r>
          </a:p>
          <a:p>
            <a:r>
              <a:rPr lang="en-US" b="1" dirty="0"/>
              <a:t>Admin</a:t>
            </a:r>
            <a:r>
              <a:rPr lang="en-US" dirty="0"/>
              <a:t> → full visibility across all datasets.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401 → Unauthorized (invalid/expired token).</a:t>
            </a:r>
          </a:p>
          <a:p>
            <a:r>
              <a:rPr lang="en-US" dirty="0"/>
              <a:t>404 → No datasets found.</a:t>
            </a:r>
          </a:p>
          <a:p>
            <a:r>
              <a:rPr lang="en-US" dirty="0"/>
              <a:t>SSE connection lost → "Reconnect or check token".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87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395E0C52-3A46-EE07-37B7-FD5A2681F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D50B130A-A735-9953-0251-A63B3BD01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8FAFBBB9-5C4B-F591-59C8-6FC079A15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/>
              <a:t>Purpose</a:t>
            </a:r>
            <a:endParaRPr lang="en-US" dirty="0"/>
          </a:p>
          <a:p>
            <a:r>
              <a:rPr lang="en-US" dirty="0"/>
              <a:t>Integrate </a:t>
            </a:r>
            <a:r>
              <a:rPr lang="en-US" b="1" dirty="0"/>
              <a:t>real-time streaming</a:t>
            </a:r>
            <a:r>
              <a:rPr lang="en-US" dirty="0"/>
              <a:t> with batch datasets.</a:t>
            </a:r>
          </a:p>
          <a:p>
            <a:r>
              <a:rPr lang="en-US" dirty="0"/>
              <a:t>Allow live monitoring of dataset uploads and temperature records without page refresh.</a:t>
            </a:r>
          </a:p>
          <a:p>
            <a:r>
              <a:rPr lang="en-US" b="1" dirty="0"/>
              <a:t>Steps</a:t>
            </a:r>
            <a:endParaRPr lang="en-US" dirty="0"/>
          </a:p>
          <a:p>
            <a:r>
              <a:rPr lang="en-US" b="1" dirty="0"/>
              <a:t>Live Dataset Chart</a:t>
            </a:r>
            <a:endParaRPr lang="en-US" dirty="0"/>
          </a:p>
          <a:p>
            <a:pPr lvl="1"/>
            <a:r>
              <a:rPr lang="en-US" dirty="0"/>
              <a:t>Shows records added over time.</a:t>
            </a:r>
          </a:p>
          <a:p>
            <a:pPr lvl="1"/>
            <a:r>
              <a:rPr lang="en-US" dirty="0"/>
              <a:t>Loads historical data via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/datasets/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livefeed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Subscribes to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SSE /stream/datasets</a:t>
            </a:r>
            <a:r>
              <a:rPr lang="en-US" dirty="0"/>
              <a:t> for new updates.</a:t>
            </a:r>
          </a:p>
          <a:p>
            <a:r>
              <a:rPr lang="en-US" b="1" dirty="0"/>
              <a:t>Live Dataset Feed</a:t>
            </a:r>
            <a:endParaRPr lang="en-US" dirty="0"/>
          </a:p>
          <a:p>
            <a:pPr lvl="1"/>
            <a:r>
              <a:rPr lang="en-US" dirty="0"/>
              <a:t>Lists latest 10 datasets.</a:t>
            </a:r>
          </a:p>
          <a:p>
            <a:pPr lvl="1"/>
            <a:r>
              <a:rPr lang="en-US" dirty="0"/>
              <a:t>Displays file name, uploader, record count, timestamp.</a:t>
            </a:r>
          </a:p>
          <a:p>
            <a:pPr lvl="1"/>
            <a:r>
              <a:rPr lang="en-US" dirty="0"/>
              <a:t>Option to expand → preview sample records.</a:t>
            </a:r>
          </a:p>
          <a:p>
            <a:r>
              <a:rPr lang="en-US" b="1" dirty="0"/>
              <a:t>Live Temperature (per City)</a:t>
            </a:r>
            <a:endParaRPr lang="en-US" dirty="0"/>
          </a:p>
          <a:p>
            <a:pPr lvl="1"/>
            <a:r>
              <a:rPr lang="en-US" dirty="0"/>
              <a:t>Plots temperature trends for multiple cities.</a:t>
            </a:r>
          </a:p>
          <a:p>
            <a:pPr lvl="1"/>
            <a:r>
              <a:rPr lang="en-US" dirty="0"/>
              <a:t>Loads recent records via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/datasets/latest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Subscribes to updates via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SSE /stream/datasets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Cities selectable from dropdown.</a:t>
            </a:r>
          </a:p>
          <a:p>
            <a:pPr marL="158750" indent="0">
              <a:buNone/>
            </a:pPr>
            <a:r>
              <a:rPr lang="en-US" b="1" dirty="0"/>
              <a:t>Access Control</a:t>
            </a:r>
            <a:endParaRPr lang="en-US" dirty="0"/>
          </a:p>
          <a:p>
            <a:r>
              <a:rPr lang="en-US" b="1" dirty="0"/>
              <a:t>Analyst</a:t>
            </a:r>
            <a:r>
              <a:rPr lang="en-US" dirty="0"/>
              <a:t> → see only their datasets.</a:t>
            </a:r>
          </a:p>
          <a:p>
            <a:r>
              <a:rPr lang="en-US" b="1" dirty="0"/>
              <a:t>Admin</a:t>
            </a:r>
            <a:r>
              <a:rPr lang="en-US" dirty="0"/>
              <a:t> → full visibility across all datasets.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401 → Unauthorized (invalid/expired token).</a:t>
            </a:r>
          </a:p>
          <a:p>
            <a:r>
              <a:rPr lang="en-US" dirty="0"/>
              <a:t>404 → No datasets found.</a:t>
            </a:r>
          </a:p>
          <a:p>
            <a:r>
              <a:rPr lang="en-US" dirty="0"/>
              <a:t>SSE connection lost → "Reconnect or check token".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15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6F3668B4-A97A-DFFF-F3EA-4022F189F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5361D7EC-8D76-4661-CC6C-D5A861638B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0C25BBB8-5853-0969-2C84-F75AC3A438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Purpose</a:t>
            </a:r>
            <a:br>
              <a:rPr lang="en-US" dirty="0"/>
            </a:br>
            <a:r>
              <a:rPr lang="en-US" dirty="0"/>
              <a:t>Apply ML to detect anomalies and forecast climate trends for actionable insights.</a:t>
            </a:r>
          </a:p>
          <a:p>
            <a:r>
              <a:rPr lang="en-US" b="1" dirty="0"/>
              <a:t>Models Integrated</a:t>
            </a:r>
            <a:endParaRPr lang="en-US" dirty="0"/>
          </a:p>
          <a:p>
            <a:r>
              <a:rPr lang="en-US" b="1" dirty="0"/>
              <a:t>Isolation Forest (Anomaly Detection)</a:t>
            </a:r>
            <a:endParaRPr lang="en-US" dirty="0"/>
          </a:p>
          <a:p>
            <a:pPr lvl="1"/>
            <a:r>
              <a:rPr lang="en-US" dirty="0"/>
              <a:t>Identifies unusual climate values (e.g., extreme temperature).</a:t>
            </a:r>
          </a:p>
          <a:p>
            <a:pPr lvl="1"/>
            <a:r>
              <a:rPr lang="en-US" dirty="0"/>
              <a:t>Inputs: Dataset + Target Field + Contamination Rate.</a:t>
            </a:r>
          </a:p>
          <a:p>
            <a:pPr lvl="1"/>
            <a:r>
              <a:rPr lang="en-US" dirty="0"/>
              <a:t>Outputs: Anomaly rate, score mean, rows used.</a:t>
            </a:r>
          </a:p>
          <a:p>
            <a:r>
              <a:rPr lang="en-US" b="1" dirty="0"/>
              <a:t>ARIMA (Forecasting)</a:t>
            </a:r>
            <a:endParaRPr lang="en-US" dirty="0"/>
          </a:p>
          <a:p>
            <a:pPr lvl="1"/>
            <a:r>
              <a:rPr lang="en-US" dirty="0"/>
              <a:t>Time-series prediction (temperature, humidity, etc.).</a:t>
            </a:r>
          </a:p>
          <a:p>
            <a:pPr lvl="1"/>
            <a:r>
              <a:rPr lang="en-US" dirty="0"/>
              <a:t>Auto-selects best (</a:t>
            </a:r>
            <a:r>
              <a:rPr lang="en-US" dirty="0" err="1"/>
              <a:t>p,d,q</a:t>
            </a:r>
            <a:r>
              <a:rPr lang="en-US" dirty="0"/>
              <a:t>) order via AIC.</a:t>
            </a:r>
          </a:p>
          <a:p>
            <a:pPr lvl="1"/>
            <a:r>
              <a:rPr lang="en-US" dirty="0"/>
              <a:t>Outputs: Predicted values, lower/upper bounds, frequency.</a:t>
            </a:r>
          </a:p>
          <a:p>
            <a:r>
              <a:rPr lang="en-US" b="1" dirty="0"/>
              <a:t>Workflow</a:t>
            </a:r>
            <a:endParaRPr lang="en-US" dirty="0"/>
          </a:p>
          <a:p>
            <a:r>
              <a:rPr lang="en-US" dirty="0"/>
              <a:t>Select Dataset → Target Field.</a:t>
            </a:r>
          </a:p>
          <a:p>
            <a:r>
              <a:rPr lang="en-US" dirty="0"/>
              <a:t>Train Model → Stored with ID + Metadata in MongoDB.</a:t>
            </a:r>
          </a:p>
          <a:p>
            <a:r>
              <a:rPr lang="en-US" dirty="0"/>
              <a:t>Predict / Score → Results displayed in charts &amp; tables.</a:t>
            </a:r>
          </a:p>
          <a:p>
            <a:r>
              <a:rPr lang="en-US" dirty="0"/>
              <a:t>Alerts Engine → Threshold checks + log triggers.</a:t>
            </a:r>
          </a:p>
          <a:p>
            <a:r>
              <a:rPr lang="en-US" b="1" dirty="0"/>
              <a:t>Access Control</a:t>
            </a:r>
            <a:endParaRPr lang="en-US" dirty="0"/>
          </a:p>
          <a:p>
            <a:r>
              <a:rPr lang="en-US" b="1" dirty="0"/>
              <a:t>Analyst</a:t>
            </a:r>
            <a:r>
              <a:rPr lang="en-US" dirty="0"/>
              <a:t> → Train/predict on own datasets.</a:t>
            </a:r>
          </a:p>
          <a:p>
            <a:r>
              <a:rPr lang="en-US" b="1" dirty="0"/>
              <a:t>Admin</a:t>
            </a:r>
            <a:r>
              <a:rPr lang="en-US" dirty="0"/>
              <a:t> → Train/manage across all users.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400 → Invalid dataset/field or insufficient rows (&lt;20).</a:t>
            </a:r>
          </a:p>
          <a:p>
            <a:r>
              <a:rPr lang="en-US" dirty="0"/>
              <a:t>401 → Unauthorized (token issue).</a:t>
            </a:r>
          </a:p>
          <a:p>
            <a:r>
              <a:rPr lang="en-US" dirty="0"/>
              <a:t>403 → Accessing another user’s model without admin rights.</a:t>
            </a:r>
          </a:p>
          <a:p>
            <a:r>
              <a:rPr lang="en-US" dirty="0"/>
              <a:t>500 → Model training/prediction failure.</a:t>
            </a:r>
          </a:p>
        </p:txBody>
      </p:sp>
    </p:spTree>
    <p:extLst>
      <p:ext uri="{BB962C8B-B14F-4D97-AF65-F5344CB8AC3E}">
        <p14:creationId xmlns:p14="http://schemas.microsoft.com/office/powerpoint/2010/main" val="2372549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EF773091-0DB0-3652-6B78-3182FAA71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6FBDC927-EAA5-3EE5-F308-34B36BD71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879CB3F5-83A6-B083-2A2A-9182628C9C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Purpose</a:t>
            </a:r>
            <a:br>
              <a:rPr lang="en-US" dirty="0"/>
            </a:br>
            <a:r>
              <a:rPr lang="en-US" dirty="0"/>
              <a:t>Apply ML to detect anomalies and forecast climate trends for actionable insights.</a:t>
            </a:r>
          </a:p>
          <a:p>
            <a:r>
              <a:rPr lang="en-US" b="1" dirty="0"/>
              <a:t>Models Integrated</a:t>
            </a:r>
            <a:endParaRPr lang="en-US" dirty="0"/>
          </a:p>
          <a:p>
            <a:r>
              <a:rPr lang="en-US" b="1" dirty="0"/>
              <a:t>Isolation Forest (Anomaly Detection)</a:t>
            </a:r>
            <a:endParaRPr lang="en-US" dirty="0"/>
          </a:p>
          <a:p>
            <a:pPr lvl="1"/>
            <a:r>
              <a:rPr lang="en-US" dirty="0"/>
              <a:t>Identifies unusual climate values (e.g., extreme temperature).</a:t>
            </a:r>
          </a:p>
          <a:p>
            <a:pPr lvl="1"/>
            <a:r>
              <a:rPr lang="en-US" dirty="0"/>
              <a:t>Inputs: Dataset + Target Field + Contamination Rate.</a:t>
            </a:r>
          </a:p>
          <a:p>
            <a:pPr lvl="1"/>
            <a:r>
              <a:rPr lang="en-US" dirty="0"/>
              <a:t>Outputs: Anomaly rate, score mean, rows used.</a:t>
            </a:r>
          </a:p>
          <a:p>
            <a:r>
              <a:rPr lang="en-US" b="1" dirty="0"/>
              <a:t>ARIMA (Forecasting)</a:t>
            </a:r>
            <a:endParaRPr lang="en-US" dirty="0"/>
          </a:p>
          <a:p>
            <a:pPr lvl="1"/>
            <a:r>
              <a:rPr lang="en-US" dirty="0"/>
              <a:t>Time-series prediction (temperature, humidity, etc.).</a:t>
            </a:r>
          </a:p>
          <a:p>
            <a:pPr lvl="1"/>
            <a:r>
              <a:rPr lang="en-US" dirty="0"/>
              <a:t>Auto-selects best (</a:t>
            </a:r>
            <a:r>
              <a:rPr lang="en-US" dirty="0" err="1"/>
              <a:t>p,d,q</a:t>
            </a:r>
            <a:r>
              <a:rPr lang="en-US" dirty="0"/>
              <a:t>) order via AIC.</a:t>
            </a:r>
          </a:p>
          <a:p>
            <a:pPr lvl="1"/>
            <a:r>
              <a:rPr lang="en-US" dirty="0"/>
              <a:t>Outputs: Predicted values, lower/upper bounds, frequency.</a:t>
            </a:r>
          </a:p>
          <a:p>
            <a:r>
              <a:rPr lang="en-US" b="1" dirty="0"/>
              <a:t>Workflow</a:t>
            </a:r>
            <a:endParaRPr lang="en-US" dirty="0"/>
          </a:p>
          <a:p>
            <a:r>
              <a:rPr lang="en-US" dirty="0"/>
              <a:t>Select Dataset → Target Field.</a:t>
            </a:r>
          </a:p>
          <a:p>
            <a:r>
              <a:rPr lang="en-US" dirty="0"/>
              <a:t>Train Model → Stored with ID + Metadata in MongoDB.</a:t>
            </a:r>
          </a:p>
          <a:p>
            <a:r>
              <a:rPr lang="en-US" dirty="0"/>
              <a:t>Predict / Score → Results displayed in charts &amp; tables.</a:t>
            </a:r>
          </a:p>
          <a:p>
            <a:r>
              <a:rPr lang="en-US" dirty="0"/>
              <a:t>Alerts Engine → Threshold checks + log triggers.</a:t>
            </a:r>
          </a:p>
          <a:p>
            <a:r>
              <a:rPr lang="en-US" b="1" dirty="0"/>
              <a:t>Access Control</a:t>
            </a:r>
            <a:endParaRPr lang="en-US" dirty="0"/>
          </a:p>
          <a:p>
            <a:r>
              <a:rPr lang="en-US" b="1" dirty="0"/>
              <a:t>Analyst</a:t>
            </a:r>
            <a:r>
              <a:rPr lang="en-US" dirty="0"/>
              <a:t> → Train/predict on own datasets.</a:t>
            </a:r>
          </a:p>
          <a:p>
            <a:r>
              <a:rPr lang="en-US" b="1" dirty="0"/>
              <a:t>Admin</a:t>
            </a:r>
            <a:r>
              <a:rPr lang="en-US" dirty="0"/>
              <a:t> → Train/manage across all users.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400 → Invalid dataset/field or insufficient rows (&lt;20).</a:t>
            </a:r>
          </a:p>
          <a:p>
            <a:r>
              <a:rPr lang="en-US" dirty="0"/>
              <a:t>401 → Unauthorized (token issue).</a:t>
            </a:r>
          </a:p>
          <a:p>
            <a:r>
              <a:rPr lang="en-US" dirty="0"/>
              <a:t>403 → Accessing another user’s model without admin rights.</a:t>
            </a:r>
          </a:p>
          <a:p>
            <a:r>
              <a:rPr lang="en-US" dirty="0"/>
              <a:t>500 → Model training/prediction failure.</a:t>
            </a:r>
          </a:p>
        </p:txBody>
      </p:sp>
    </p:spTree>
    <p:extLst>
      <p:ext uri="{BB962C8B-B14F-4D97-AF65-F5344CB8AC3E}">
        <p14:creationId xmlns:p14="http://schemas.microsoft.com/office/powerpoint/2010/main" val="1741579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7E03BCBC-FC73-D9A6-1C87-8991518E3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007901B4-9B9E-72CD-A524-EE7CEE767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6F33E7F3-423F-DD01-F642-2B43A40F5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Purpose</a:t>
            </a:r>
            <a:br>
              <a:rPr lang="en-US" dirty="0"/>
            </a:br>
            <a:r>
              <a:rPr lang="en-US" dirty="0"/>
              <a:t>Apply ML to detect anomalies and forecast climate trends for actionable insights.</a:t>
            </a:r>
          </a:p>
          <a:p>
            <a:r>
              <a:rPr lang="en-US" b="1" dirty="0"/>
              <a:t>Models Integrated</a:t>
            </a:r>
            <a:endParaRPr lang="en-US" dirty="0"/>
          </a:p>
          <a:p>
            <a:r>
              <a:rPr lang="en-US" b="1" dirty="0"/>
              <a:t>Isolation Forest (Anomaly Detection)</a:t>
            </a:r>
            <a:endParaRPr lang="en-US" dirty="0"/>
          </a:p>
          <a:p>
            <a:pPr lvl="1"/>
            <a:r>
              <a:rPr lang="en-US" dirty="0"/>
              <a:t>Identifies unusual climate values (e.g., extreme temperature).</a:t>
            </a:r>
          </a:p>
          <a:p>
            <a:pPr lvl="1"/>
            <a:r>
              <a:rPr lang="en-US" dirty="0"/>
              <a:t>Inputs: Dataset + Target Field + Contamination Rate.</a:t>
            </a:r>
          </a:p>
          <a:p>
            <a:pPr lvl="1"/>
            <a:r>
              <a:rPr lang="en-US" dirty="0"/>
              <a:t>Outputs: Anomaly rate, score mean, rows used.</a:t>
            </a:r>
          </a:p>
          <a:p>
            <a:r>
              <a:rPr lang="en-US" b="1" dirty="0"/>
              <a:t>ARIMA (Forecasting)</a:t>
            </a:r>
            <a:endParaRPr lang="en-US" dirty="0"/>
          </a:p>
          <a:p>
            <a:pPr lvl="1"/>
            <a:r>
              <a:rPr lang="en-US" dirty="0"/>
              <a:t>Time-series prediction (temperature, humidity, etc.).</a:t>
            </a:r>
          </a:p>
          <a:p>
            <a:pPr lvl="1"/>
            <a:r>
              <a:rPr lang="en-US" dirty="0"/>
              <a:t>Auto-selects best (</a:t>
            </a:r>
            <a:r>
              <a:rPr lang="en-US" dirty="0" err="1"/>
              <a:t>p,d,q</a:t>
            </a:r>
            <a:r>
              <a:rPr lang="en-US" dirty="0"/>
              <a:t>) order via AIC.</a:t>
            </a:r>
          </a:p>
          <a:p>
            <a:pPr lvl="1"/>
            <a:r>
              <a:rPr lang="en-US" dirty="0"/>
              <a:t>Outputs: Predicted values, lower/upper bounds, frequency.</a:t>
            </a:r>
          </a:p>
          <a:p>
            <a:r>
              <a:rPr lang="en-US" b="1" dirty="0"/>
              <a:t>Workflow</a:t>
            </a:r>
            <a:endParaRPr lang="en-US" dirty="0"/>
          </a:p>
          <a:p>
            <a:r>
              <a:rPr lang="en-US" dirty="0"/>
              <a:t>Select Dataset → Target Field.</a:t>
            </a:r>
          </a:p>
          <a:p>
            <a:r>
              <a:rPr lang="en-US" dirty="0"/>
              <a:t>Train Model → Stored with ID + Metadata in MongoDB.</a:t>
            </a:r>
          </a:p>
          <a:p>
            <a:r>
              <a:rPr lang="en-US" dirty="0"/>
              <a:t>Predict / Score → Results displayed in charts &amp; tables.</a:t>
            </a:r>
          </a:p>
          <a:p>
            <a:r>
              <a:rPr lang="en-US" dirty="0"/>
              <a:t>Alerts Engine → Threshold checks + log triggers.</a:t>
            </a:r>
          </a:p>
          <a:p>
            <a:r>
              <a:rPr lang="en-US" b="1" dirty="0"/>
              <a:t>Access Control</a:t>
            </a:r>
            <a:endParaRPr lang="en-US" dirty="0"/>
          </a:p>
          <a:p>
            <a:r>
              <a:rPr lang="en-US" b="1" dirty="0"/>
              <a:t>Analyst</a:t>
            </a:r>
            <a:r>
              <a:rPr lang="en-US" dirty="0"/>
              <a:t> → Train/predict on own datasets.</a:t>
            </a:r>
          </a:p>
          <a:p>
            <a:r>
              <a:rPr lang="en-US" b="1" dirty="0"/>
              <a:t>Admin</a:t>
            </a:r>
            <a:r>
              <a:rPr lang="en-US" dirty="0"/>
              <a:t> → Train/manage across all users.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400 → Invalid dataset/field or insufficient rows (&lt;20).</a:t>
            </a:r>
          </a:p>
          <a:p>
            <a:r>
              <a:rPr lang="en-US" dirty="0"/>
              <a:t>401 → Unauthorized (token issue).</a:t>
            </a:r>
          </a:p>
          <a:p>
            <a:r>
              <a:rPr lang="en-US" dirty="0"/>
              <a:t>403 → Accessing another user’s model without admin rights.</a:t>
            </a:r>
          </a:p>
          <a:p>
            <a:r>
              <a:rPr lang="en-US" dirty="0"/>
              <a:t>500 → Model training/prediction failure.</a:t>
            </a:r>
          </a:p>
        </p:txBody>
      </p:sp>
    </p:spTree>
    <p:extLst>
      <p:ext uri="{BB962C8B-B14F-4D97-AF65-F5344CB8AC3E}">
        <p14:creationId xmlns:p14="http://schemas.microsoft.com/office/powerpoint/2010/main" val="1686799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8E2AC313-D147-B217-2D7B-CFF00C55D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3463DED7-ABA7-B332-396D-E21BE2539E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E71D90FF-B891-51BD-F00D-5C5662BFE4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Purpose</a:t>
            </a:r>
            <a:br>
              <a:rPr lang="en-US" dirty="0"/>
            </a:br>
            <a:r>
              <a:rPr lang="en-US" dirty="0"/>
              <a:t>Apply ML to detect anomalies and forecast climate trends for actionable insights.</a:t>
            </a:r>
          </a:p>
          <a:p>
            <a:r>
              <a:rPr lang="en-US" b="1" dirty="0"/>
              <a:t>Models Integrated</a:t>
            </a:r>
            <a:endParaRPr lang="en-US" dirty="0"/>
          </a:p>
          <a:p>
            <a:r>
              <a:rPr lang="en-US" b="1" dirty="0"/>
              <a:t>Isolation Forest (Anomaly Detection)</a:t>
            </a:r>
            <a:endParaRPr lang="en-US" dirty="0"/>
          </a:p>
          <a:p>
            <a:pPr lvl="1"/>
            <a:r>
              <a:rPr lang="en-US" dirty="0"/>
              <a:t>Identifies unusual climate values (e.g., extreme temperature).</a:t>
            </a:r>
          </a:p>
          <a:p>
            <a:pPr lvl="1"/>
            <a:r>
              <a:rPr lang="en-US" dirty="0"/>
              <a:t>Inputs: Dataset + Target Field + Contamination Rate.</a:t>
            </a:r>
          </a:p>
          <a:p>
            <a:pPr lvl="1"/>
            <a:r>
              <a:rPr lang="en-US" dirty="0"/>
              <a:t>Outputs: Anomaly rate, score mean, rows used.</a:t>
            </a:r>
          </a:p>
          <a:p>
            <a:r>
              <a:rPr lang="en-US" b="1" dirty="0"/>
              <a:t>ARIMA (Forecasting)</a:t>
            </a:r>
            <a:endParaRPr lang="en-US" dirty="0"/>
          </a:p>
          <a:p>
            <a:pPr lvl="1"/>
            <a:r>
              <a:rPr lang="en-US" dirty="0"/>
              <a:t>Time-series prediction (temperature, humidity, etc.).</a:t>
            </a:r>
          </a:p>
          <a:p>
            <a:pPr lvl="1"/>
            <a:r>
              <a:rPr lang="en-US" dirty="0"/>
              <a:t>Auto-selects best (</a:t>
            </a:r>
            <a:r>
              <a:rPr lang="en-US" dirty="0" err="1"/>
              <a:t>p,d,q</a:t>
            </a:r>
            <a:r>
              <a:rPr lang="en-US" dirty="0"/>
              <a:t>) order via AIC.</a:t>
            </a:r>
          </a:p>
          <a:p>
            <a:pPr lvl="1"/>
            <a:r>
              <a:rPr lang="en-US" dirty="0"/>
              <a:t>Outputs: Predicted values, lower/upper bounds, frequency.</a:t>
            </a:r>
          </a:p>
          <a:p>
            <a:r>
              <a:rPr lang="en-US" b="1" dirty="0"/>
              <a:t>Workflow</a:t>
            </a:r>
            <a:endParaRPr lang="en-US" dirty="0"/>
          </a:p>
          <a:p>
            <a:r>
              <a:rPr lang="en-US" dirty="0"/>
              <a:t>Select Dataset → Target Field.</a:t>
            </a:r>
          </a:p>
          <a:p>
            <a:r>
              <a:rPr lang="en-US" dirty="0"/>
              <a:t>Train Model → Stored with ID + Metadata in MongoDB.</a:t>
            </a:r>
          </a:p>
          <a:p>
            <a:r>
              <a:rPr lang="en-US" dirty="0"/>
              <a:t>Predict / Score → Results displayed in charts &amp; tables.</a:t>
            </a:r>
          </a:p>
          <a:p>
            <a:r>
              <a:rPr lang="en-US" dirty="0"/>
              <a:t>Alerts Engine → Threshold checks + log triggers.</a:t>
            </a:r>
          </a:p>
          <a:p>
            <a:r>
              <a:rPr lang="en-US" b="1" dirty="0"/>
              <a:t>Access Control</a:t>
            </a:r>
            <a:endParaRPr lang="en-US" dirty="0"/>
          </a:p>
          <a:p>
            <a:r>
              <a:rPr lang="en-US" b="1" dirty="0"/>
              <a:t>Analyst</a:t>
            </a:r>
            <a:r>
              <a:rPr lang="en-US" dirty="0"/>
              <a:t> → Train/predict on own datasets.</a:t>
            </a:r>
          </a:p>
          <a:p>
            <a:r>
              <a:rPr lang="en-US" b="1" dirty="0"/>
              <a:t>Admin</a:t>
            </a:r>
            <a:r>
              <a:rPr lang="en-US" dirty="0"/>
              <a:t> → Train/manage across all users.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400 → Invalid dataset/field or insufficient rows (&lt;20).</a:t>
            </a:r>
          </a:p>
          <a:p>
            <a:r>
              <a:rPr lang="en-US" dirty="0"/>
              <a:t>401 → Unauthorized (token issue).</a:t>
            </a:r>
          </a:p>
          <a:p>
            <a:r>
              <a:rPr lang="en-US" dirty="0"/>
              <a:t>403 → Accessing another user’s model without admin rights.</a:t>
            </a:r>
          </a:p>
          <a:p>
            <a:r>
              <a:rPr lang="en-US" dirty="0"/>
              <a:t>500 → Model training/prediction failure.</a:t>
            </a:r>
          </a:p>
        </p:txBody>
      </p:sp>
    </p:spTree>
    <p:extLst>
      <p:ext uri="{BB962C8B-B14F-4D97-AF65-F5344CB8AC3E}">
        <p14:creationId xmlns:p14="http://schemas.microsoft.com/office/powerpoint/2010/main" val="3241142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FAA04C48-7F2B-AA33-EC3F-CE7BCE4AC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07446181-4856-6F74-1D37-22DA66D00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3584FDAC-E248-6C26-01B2-643F07968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Purpose</a:t>
            </a:r>
            <a:br>
              <a:rPr lang="en-US" dirty="0"/>
            </a:br>
            <a:r>
              <a:rPr lang="en-US" dirty="0"/>
              <a:t>Provide real-time weather information for any city using </a:t>
            </a:r>
            <a:r>
              <a:rPr lang="en-US" b="1" dirty="0" err="1"/>
              <a:t>OpenWeatherMap</a:t>
            </a:r>
            <a:r>
              <a:rPr lang="en-US" b="1" dirty="0"/>
              <a:t> API</a:t>
            </a:r>
            <a:r>
              <a:rPr lang="en-US" dirty="0"/>
              <a:t>.</a:t>
            </a:r>
          </a:p>
          <a:p>
            <a:r>
              <a:rPr lang="en-US" b="1" dirty="0"/>
              <a:t>Features</a:t>
            </a:r>
            <a:endParaRPr lang="en-US" dirty="0"/>
          </a:p>
          <a:p>
            <a:r>
              <a:rPr lang="en-US" dirty="0"/>
              <a:t>Search city → fetch live weather metrics.</a:t>
            </a:r>
          </a:p>
          <a:p>
            <a:r>
              <a:rPr lang="en-US" dirty="0"/>
              <a:t>Stored in MongoDB with timestamp (query history).</a:t>
            </a:r>
          </a:p>
          <a:p>
            <a:r>
              <a:rPr lang="en-US" dirty="0"/>
              <a:t>Dashboard-style cards:</a:t>
            </a:r>
          </a:p>
          <a:p>
            <a:pPr lvl="1"/>
            <a:r>
              <a:rPr lang="en-US" b="1" dirty="0"/>
              <a:t>Core:</a:t>
            </a:r>
            <a:r>
              <a:rPr lang="en-US" dirty="0"/>
              <a:t> Temperature, Feels Like, Min, Max.</a:t>
            </a:r>
          </a:p>
          <a:p>
            <a:pPr lvl="1"/>
            <a:r>
              <a:rPr lang="en-US" b="1" dirty="0"/>
              <a:t>Atmosphere:</a:t>
            </a:r>
            <a:r>
              <a:rPr lang="en-US" dirty="0"/>
              <a:t> Humidity, Pressure, Visibility, Cloudiness.</a:t>
            </a:r>
          </a:p>
          <a:p>
            <a:pPr lvl="1"/>
            <a:r>
              <a:rPr lang="en-US" b="1" dirty="0"/>
              <a:t>Wind &amp; Condition:</a:t>
            </a:r>
            <a:r>
              <a:rPr lang="en-US" dirty="0"/>
              <a:t> Wind speed/direction, Weather condition.</a:t>
            </a:r>
          </a:p>
          <a:p>
            <a:pPr lvl="1"/>
            <a:r>
              <a:rPr lang="en-US" b="1" dirty="0"/>
              <a:t>Sun Info:</a:t>
            </a:r>
            <a:r>
              <a:rPr lang="en-US" dirty="0"/>
              <a:t> Sunrise &amp; Sunset.</a:t>
            </a:r>
          </a:p>
          <a:p>
            <a:pPr lvl="1"/>
            <a:r>
              <a:rPr lang="en-US" b="1" dirty="0"/>
              <a:t>Rain/Snow:</a:t>
            </a:r>
            <a:r>
              <a:rPr lang="en-US" dirty="0"/>
              <a:t> Displayed if available.</a:t>
            </a:r>
          </a:p>
          <a:p>
            <a:r>
              <a:rPr lang="en-US" b="1" dirty="0"/>
              <a:t>Access Control</a:t>
            </a:r>
            <a:endParaRPr lang="en-US" dirty="0"/>
          </a:p>
          <a:p>
            <a:r>
              <a:rPr lang="en-US" dirty="0"/>
              <a:t>Requires authentication (JWT).</a:t>
            </a:r>
          </a:p>
          <a:p>
            <a:r>
              <a:rPr lang="en-US" dirty="0"/>
              <a:t>Analyst → Can view weather for searched city.</a:t>
            </a:r>
          </a:p>
          <a:p>
            <a:r>
              <a:rPr lang="en-US" dirty="0"/>
              <a:t>Admin → Same as analyst, plus query logs available.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400 → No city provided.</a:t>
            </a:r>
          </a:p>
          <a:p>
            <a:r>
              <a:rPr lang="en-US" dirty="0"/>
              <a:t>404 → City not found.</a:t>
            </a:r>
          </a:p>
          <a:p>
            <a:r>
              <a:rPr lang="en-US" dirty="0"/>
              <a:t>500 → External API / server error.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3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45C7EBB4-E2CB-701B-EA8B-4A782B59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1894D2E5-540A-7F5D-213F-D974E4666C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F763707D-B49B-7147-8A2C-6EF7AAD31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Purpose</a:t>
            </a:r>
            <a:br>
              <a:rPr lang="en-US" dirty="0"/>
            </a:br>
            <a:r>
              <a:rPr lang="en-US" dirty="0"/>
              <a:t>Interactive chat widget for real-time weather queries.</a:t>
            </a:r>
          </a:p>
          <a:p>
            <a:r>
              <a:rPr lang="en-US" b="1" dirty="0"/>
              <a:t>Features</a:t>
            </a:r>
            <a:endParaRPr lang="en-US" dirty="0"/>
          </a:p>
          <a:p>
            <a:r>
              <a:rPr lang="en-US" dirty="0"/>
              <a:t>Conversational interface.</a:t>
            </a:r>
          </a:p>
          <a:p>
            <a:r>
              <a:rPr lang="en-US" dirty="0"/>
              <a:t>Greets user → asks for city or country.</a:t>
            </a:r>
          </a:p>
          <a:p>
            <a:r>
              <a:rPr lang="en-US" dirty="0"/>
              <a:t>Queries backend weather API → responds with temp + description.</a:t>
            </a:r>
          </a:p>
          <a:p>
            <a:r>
              <a:rPr lang="en-US" dirty="0"/>
              <a:t>Auto-scroll + session persistence.</a:t>
            </a:r>
          </a:p>
          <a:p>
            <a:r>
              <a:rPr lang="en-US" b="1" dirty="0"/>
              <a:t>Example</a:t>
            </a:r>
            <a:endParaRPr lang="en-US" dirty="0"/>
          </a:p>
          <a:p>
            <a:r>
              <a:rPr lang="en-US" dirty="0"/>
              <a:t>User: </a:t>
            </a:r>
            <a:r>
              <a:rPr lang="en-US" i="1" dirty="0"/>
              <a:t>“Dubai”</a:t>
            </a:r>
            <a:endParaRPr lang="en-US" dirty="0"/>
          </a:p>
          <a:p>
            <a:r>
              <a:rPr lang="en-US" dirty="0"/>
              <a:t>Bot: </a:t>
            </a:r>
            <a:r>
              <a:rPr lang="en-US" i="1" dirty="0"/>
              <a:t>“The weather in Dubai is 33°C with clear sky ”</a:t>
            </a:r>
            <a:endParaRPr lang="en-US" dirty="0"/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Invalid city → playful error response:</a:t>
            </a:r>
            <a:br>
              <a:rPr lang="en-US" dirty="0"/>
            </a:br>
            <a:r>
              <a:rPr lang="en-US" i="1" dirty="0"/>
              <a:t>“ Hmm... ‘X’ is not in our planet directory! Just Google it for the real country name ”</a:t>
            </a:r>
            <a:endParaRPr lang="en-US" dirty="0"/>
          </a:p>
          <a:p>
            <a:r>
              <a:rPr lang="en-US" b="1" dirty="0"/>
              <a:t>Access Control</a:t>
            </a:r>
            <a:endParaRPr lang="en-US" dirty="0"/>
          </a:p>
          <a:p>
            <a:r>
              <a:rPr lang="en-US" dirty="0"/>
              <a:t>Public → No login required.</a:t>
            </a:r>
          </a:p>
          <a:p>
            <a:r>
              <a:rPr lang="en-US" dirty="0"/>
              <a:t>API protected with </a:t>
            </a:r>
            <a:r>
              <a:rPr lang="en-US" dirty="0" err="1"/>
              <a:t>OpenWeatherMap</a:t>
            </a:r>
            <a:r>
              <a:rPr lang="en-US" dirty="0"/>
              <a:t> key.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1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9F5ECCC4-2D21-6A19-15BE-BBF39B5D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F4A3DCFD-5440-93EB-F877-B5D3963EB9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64BAC688-D0BA-7D3D-0F98-F8C915BD5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Purpose</a:t>
            </a:r>
            <a:br>
              <a:rPr lang="en-US" dirty="0"/>
            </a:br>
            <a:r>
              <a:rPr lang="en-US" dirty="0"/>
              <a:t>Allow only admin users to manage administrator accounts.</a:t>
            </a:r>
          </a:p>
          <a:p>
            <a:r>
              <a:rPr lang="en-US" b="1" dirty="0"/>
              <a:t>Features</a:t>
            </a:r>
            <a:endParaRPr lang="en-US" dirty="0"/>
          </a:p>
          <a:p>
            <a:r>
              <a:rPr lang="en-US" b="1" dirty="0"/>
              <a:t>Add Admin</a:t>
            </a:r>
            <a:r>
              <a:rPr lang="en-US" dirty="0"/>
              <a:t> → Enter Full Name, Email, Password.</a:t>
            </a:r>
          </a:p>
          <a:p>
            <a:r>
              <a:rPr lang="en-US" b="1" dirty="0"/>
              <a:t>Update Admin</a:t>
            </a:r>
            <a:r>
              <a:rPr lang="en-US" dirty="0"/>
              <a:t> → Modify details of an existing admin.</a:t>
            </a:r>
          </a:p>
          <a:p>
            <a:r>
              <a:rPr lang="en-US" b="1" dirty="0"/>
              <a:t>Delete Admin</a:t>
            </a:r>
            <a:r>
              <a:rPr lang="en-US" dirty="0"/>
              <a:t> → Remove admin accounts (with confirmation).</a:t>
            </a:r>
          </a:p>
          <a:p>
            <a:r>
              <a:rPr lang="en-US" b="1" dirty="0"/>
              <a:t>View Admin List</a:t>
            </a:r>
            <a:r>
              <a:rPr lang="en-US" dirty="0"/>
              <a:t> → Display all admins with actions (edit/delete).</a:t>
            </a:r>
          </a:p>
          <a:p>
            <a:r>
              <a:rPr lang="en-US" b="1" dirty="0"/>
              <a:t>Access Control</a:t>
            </a:r>
            <a:endParaRPr lang="en-US" dirty="0"/>
          </a:p>
          <a:p>
            <a:r>
              <a:rPr lang="en-US" b="1" dirty="0"/>
              <a:t>Admins only</a:t>
            </a:r>
            <a:r>
              <a:rPr lang="en-US" dirty="0"/>
              <a:t> → full rights.</a:t>
            </a:r>
          </a:p>
          <a:p>
            <a:r>
              <a:rPr lang="en-US" b="1" dirty="0"/>
              <a:t>Non-admins</a:t>
            </a:r>
            <a:r>
              <a:rPr lang="en-US" dirty="0"/>
              <a:t> → Access Denied message + redirect to dashboard.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Missing fields → Prompt user to fill required inputs.</a:t>
            </a:r>
          </a:p>
          <a:p>
            <a:r>
              <a:rPr lang="en-US" dirty="0"/>
              <a:t>Unauthorized → User not logged in.</a:t>
            </a:r>
          </a:p>
          <a:p>
            <a:r>
              <a:rPr lang="en-US" dirty="0"/>
              <a:t>Forbidden → Only admins can access.</a:t>
            </a:r>
          </a:p>
          <a:p>
            <a:r>
              <a:rPr lang="en-US" dirty="0"/>
              <a:t>Server errors → Shown as error alerts.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62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C4E2E79B-CC74-3EC9-2E8F-66E671FE6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68E4F86B-D948-A23A-02E5-68BEBFDA20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3349DC94-0819-CB53-F08B-5E130D618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Purpose</a:t>
            </a:r>
            <a:br>
              <a:rPr lang="en-US" dirty="0"/>
            </a:br>
            <a:r>
              <a:rPr lang="en-US" dirty="0"/>
              <a:t>Provide a channel for analysts to submit feedback and allow admins to manage it.</a:t>
            </a:r>
          </a:p>
          <a:p>
            <a:r>
              <a:rPr lang="en-US" b="1" dirty="0"/>
              <a:t>Features</a:t>
            </a:r>
            <a:endParaRPr lang="en-US" dirty="0"/>
          </a:p>
          <a:p>
            <a:r>
              <a:rPr lang="en-US" b="1" dirty="0"/>
              <a:t>For Analysts (Normal Users):</a:t>
            </a:r>
            <a:endParaRPr lang="en-US" dirty="0"/>
          </a:p>
          <a:p>
            <a:pPr lvl="1"/>
            <a:r>
              <a:rPr lang="en-US" dirty="0"/>
              <a:t>Submit feedback (auto-linked with logged-in email).</a:t>
            </a:r>
          </a:p>
          <a:p>
            <a:pPr lvl="1"/>
            <a:r>
              <a:rPr lang="en-US" dirty="0"/>
              <a:t>View their own feedback list with status.</a:t>
            </a:r>
          </a:p>
          <a:p>
            <a:pPr lvl="1"/>
            <a:r>
              <a:rPr lang="en-US" dirty="0"/>
              <a:t>Status values: Pending, In-Progress, Resolved.</a:t>
            </a:r>
          </a:p>
          <a:p>
            <a:r>
              <a:rPr lang="en-US" b="1" dirty="0"/>
              <a:t>For Admins:</a:t>
            </a:r>
            <a:endParaRPr lang="en-US" dirty="0"/>
          </a:p>
          <a:p>
            <a:pPr lvl="1"/>
            <a:r>
              <a:rPr lang="en-US" dirty="0"/>
              <a:t>View all feedback from all users.</a:t>
            </a:r>
          </a:p>
          <a:p>
            <a:pPr lvl="1"/>
            <a:r>
              <a:rPr lang="en-US" dirty="0"/>
              <a:t>Update status (Pending → In-Progress/Resolved).</a:t>
            </a:r>
          </a:p>
          <a:p>
            <a:pPr lvl="1"/>
            <a:r>
              <a:rPr lang="en-US" dirty="0"/>
              <a:t>Delete feedback (with confirmation).</a:t>
            </a:r>
          </a:p>
          <a:p>
            <a:r>
              <a:rPr lang="en-US" b="1" dirty="0"/>
              <a:t>Access Control</a:t>
            </a:r>
            <a:endParaRPr lang="en-US" dirty="0"/>
          </a:p>
          <a:p>
            <a:r>
              <a:rPr lang="en-US" dirty="0"/>
              <a:t>Analyst → Limited to own feedback.</a:t>
            </a:r>
          </a:p>
          <a:p>
            <a:r>
              <a:rPr lang="en-US" dirty="0"/>
              <a:t>Admin → Full access.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Missing fields → Error prompt.</a:t>
            </a:r>
          </a:p>
          <a:p>
            <a:r>
              <a:rPr lang="en-US" dirty="0"/>
              <a:t>Unauthorized → Requires login.</a:t>
            </a:r>
          </a:p>
          <a:p>
            <a:r>
              <a:rPr lang="en-US" dirty="0"/>
              <a:t>Forbidden → Only admins can manage others’ feedback.</a:t>
            </a:r>
          </a:p>
          <a:p>
            <a:r>
              <a:rPr lang="en-US" dirty="0"/>
              <a:t>Invalid ID / Server errors → Displayed in alert.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25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e4b7ac326b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e4b7ac326b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>
          <a:extLst>
            <a:ext uri="{FF2B5EF4-FFF2-40B4-BE49-F238E27FC236}">
              <a16:creationId xmlns:a16="http://schemas.microsoft.com/office/drawing/2014/main" id="{18EDD8E1-00FC-DD63-0C92-14FF4C6D4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e4b7ac326b_0_1:notes">
            <a:extLst>
              <a:ext uri="{FF2B5EF4-FFF2-40B4-BE49-F238E27FC236}">
                <a16:creationId xmlns:a16="http://schemas.microsoft.com/office/drawing/2014/main" id="{10A86AFA-1642-C4F4-AC4B-19FF272DC4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e4b7ac326b_0_1:notes">
            <a:extLst>
              <a:ext uri="{FF2B5EF4-FFF2-40B4-BE49-F238E27FC236}">
                <a16:creationId xmlns:a16="http://schemas.microsoft.com/office/drawing/2014/main" id="{0248FAD9-CA38-8D94-5753-2DA7676FFE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7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e4b7ac326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e4b7ac326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>
          <a:extLst>
            <a:ext uri="{FF2B5EF4-FFF2-40B4-BE49-F238E27FC236}">
              <a16:creationId xmlns:a16="http://schemas.microsoft.com/office/drawing/2014/main" id="{12E60E22-5EE9-E51A-3C77-7A6F9DB2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e4b7ac326b_0_132:notes">
            <a:extLst>
              <a:ext uri="{FF2B5EF4-FFF2-40B4-BE49-F238E27FC236}">
                <a16:creationId xmlns:a16="http://schemas.microsoft.com/office/drawing/2014/main" id="{93260F7F-D013-5428-52F0-9D1BD6E11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e4b7ac326b_0_132:notes">
            <a:extLst>
              <a:ext uri="{FF2B5EF4-FFF2-40B4-BE49-F238E27FC236}">
                <a16:creationId xmlns:a16="http://schemas.microsoft.com/office/drawing/2014/main" id="{902BC783-1AAE-1882-C03F-813A25891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54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>
          <a:extLst>
            <a:ext uri="{FF2B5EF4-FFF2-40B4-BE49-F238E27FC236}">
              <a16:creationId xmlns:a16="http://schemas.microsoft.com/office/drawing/2014/main" id="{A3D5F209-9237-E5D1-9F11-E02E40C00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e4b7ac326b_0_132:notes">
            <a:extLst>
              <a:ext uri="{FF2B5EF4-FFF2-40B4-BE49-F238E27FC236}">
                <a16:creationId xmlns:a16="http://schemas.microsoft.com/office/drawing/2014/main" id="{1254E44D-62F2-684D-4931-F9673B4DDB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e4b7ac326b_0_132:notes">
            <a:extLst>
              <a:ext uri="{FF2B5EF4-FFF2-40B4-BE49-F238E27FC236}">
                <a16:creationId xmlns:a16="http://schemas.microsoft.com/office/drawing/2014/main" id="{FFBF2BF7-9F87-5648-A9F3-32D757F37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228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Purpose</a:t>
            </a:r>
            <a:endParaRPr lang="en-US" dirty="0"/>
          </a:p>
          <a:p>
            <a:r>
              <a:rPr lang="en-US" dirty="0"/>
              <a:t>Secure login &amp; role-based access control (RBAC).</a:t>
            </a:r>
          </a:p>
          <a:p>
            <a:r>
              <a:rPr lang="en-US" dirty="0"/>
              <a:t>Distinguish between </a:t>
            </a:r>
            <a:r>
              <a:rPr lang="en-US" b="1" dirty="0"/>
              <a:t>Admin</a:t>
            </a:r>
            <a:r>
              <a:rPr lang="en-US" dirty="0"/>
              <a:t> and </a:t>
            </a:r>
            <a:r>
              <a:rPr lang="en-US" b="1" dirty="0"/>
              <a:t>Analyst (User)</a:t>
            </a:r>
            <a:r>
              <a:rPr lang="en-US" dirty="0"/>
              <a:t>.</a:t>
            </a:r>
          </a:p>
          <a:p>
            <a:r>
              <a:rPr lang="en-US" dirty="0"/>
              <a:t>Protects data, models, alerts, and feedback modules.</a:t>
            </a:r>
          </a:p>
          <a:p>
            <a:r>
              <a:rPr lang="en-US" b="1" dirty="0"/>
              <a:t>Key Features</a:t>
            </a:r>
            <a:endParaRPr lang="en-US" dirty="0"/>
          </a:p>
          <a:p>
            <a:r>
              <a:rPr lang="en-US" b="1" dirty="0"/>
              <a:t>Registration (Analyst only)</a:t>
            </a:r>
            <a:endParaRPr lang="en-US" dirty="0"/>
          </a:p>
          <a:p>
            <a:pPr lvl="1"/>
            <a:r>
              <a:rPr lang="en-US" dirty="0"/>
              <a:t>Enter Full Name, Email, Password, City.</a:t>
            </a:r>
          </a:p>
          <a:p>
            <a:pPr lvl="1"/>
            <a:r>
              <a:rPr lang="en-US" dirty="0"/>
              <a:t>Passwords hashed (</a:t>
            </a:r>
            <a:r>
              <a:rPr lang="en-US" dirty="0" err="1"/>
              <a:t>bcrypt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Default role = Analyst.</a:t>
            </a:r>
          </a:p>
          <a:p>
            <a:r>
              <a:rPr lang="en-US" b="1" dirty="0"/>
              <a:t>Login</a:t>
            </a:r>
            <a:endParaRPr lang="en-US" dirty="0"/>
          </a:p>
          <a:p>
            <a:pPr lvl="1"/>
            <a:r>
              <a:rPr lang="en-US" dirty="0"/>
              <a:t>Validate credentials.</a:t>
            </a:r>
          </a:p>
          <a:p>
            <a:pPr lvl="1"/>
            <a:r>
              <a:rPr lang="en-US" dirty="0"/>
              <a:t>Issues </a:t>
            </a:r>
            <a:r>
              <a:rPr lang="en-US" b="1" dirty="0"/>
              <a:t>JWT</a:t>
            </a:r>
            <a:r>
              <a:rPr lang="en-US" dirty="0"/>
              <a:t> with:</a:t>
            </a:r>
          </a:p>
          <a:p>
            <a:pPr lvl="2"/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user_id</a:t>
            </a:r>
            <a:endParaRPr lang="en-US" dirty="0"/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lang="en-US" dirty="0"/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r>
              <a:rPr lang="en-US" dirty="0"/>
              <a:t> (admin / analyst)</a:t>
            </a:r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</a:t>
            </a:r>
            <a:r>
              <a:rPr lang="en-US" dirty="0"/>
              <a:t> (2 hours).</a:t>
            </a:r>
          </a:p>
          <a:p>
            <a:r>
              <a:rPr lang="en-US" b="1" dirty="0"/>
              <a:t>Access Control</a:t>
            </a:r>
            <a:endParaRPr lang="en-US" dirty="0"/>
          </a:p>
          <a:p>
            <a:pPr lvl="1"/>
            <a:r>
              <a:rPr lang="en-US" b="1" dirty="0"/>
              <a:t>Analyst:</a:t>
            </a:r>
            <a:r>
              <a:rPr lang="en-US" dirty="0"/>
              <a:t> Profile, datasets, anomaly/forecast models, feedback.</a:t>
            </a:r>
          </a:p>
          <a:p>
            <a:pPr lvl="1"/>
            <a:r>
              <a:rPr lang="en-US" b="1" dirty="0"/>
              <a:t>Admin:</a:t>
            </a:r>
            <a:r>
              <a:rPr lang="en-US" dirty="0"/>
              <a:t> Full control → manage users, datasets, alerts, feedback.</a:t>
            </a:r>
          </a:p>
          <a:p>
            <a:r>
              <a:rPr lang="en-US" b="1" dirty="0"/>
              <a:t>Logout</a:t>
            </a:r>
            <a:endParaRPr lang="en-US" dirty="0"/>
          </a:p>
          <a:p>
            <a:pPr lvl="1"/>
            <a:r>
              <a:rPr lang="en-US" dirty="0"/>
              <a:t>Token blacklisted.</a:t>
            </a:r>
          </a:p>
          <a:p>
            <a:pPr lvl="1"/>
            <a:r>
              <a:rPr lang="en-US" dirty="0"/>
              <a:t>Response: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Logged out successfully</a:t>
            </a:r>
            <a:r>
              <a:rPr lang="en-US" dirty="0"/>
              <a:t>.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400 → Missing fields.</a:t>
            </a:r>
          </a:p>
          <a:p>
            <a:r>
              <a:rPr lang="en-US" dirty="0"/>
              <a:t>401 → Invalid/expired token.</a:t>
            </a:r>
          </a:p>
          <a:p>
            <a:r>
              <a:rPr lang="en-US" dirty="0"/>
              <a:t>403 → Forbidden (role mismatch).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67DED3BC-690D-064F-7997-0B304D96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B863947F-DE2B-BA24-854A-0F09251E6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C98CBFD5-0688-F402-2668-247CE81D5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Purpose</a:t>
            </a:r>
            <a:endParaRPr lang="en-US" dirty="0"/>
          </a:p>
          <a:p>
            <a:r>
              <a:rPr lang="en-US" dirty="0"/>
              <a:t>Secure login &amp; role-based access control (RBAC).</a:t>
            </a:r>
          </a:p>
          <a:p>
            <a:r>
              <a:rPr lang="en-US" dirty="0"/>
              <a:t>Distinguish between </a:t>
            </a:r>
            <a:r>
              <a:rPr lang="en-US" b="1" dirty="0"/>
              <a:t>Admin</a:t>
            </a:r>
            <a:r>
              <a:rPr lang="en-US" dirty="0"/>
              <a:t> and </a:t>
            </a:r>
            <a:r>
              <a:rPr lang="en-US" b="1" dirty="0"/>
              <a:t>Analyst (User)</a:t>
            </a:r>
            <a:r>
              <a:rPr lang="en-US" dirty="0"/>
              <a:t>.</a:t>
            </a:r>
          </a:p>
          <a:p>
            <a:r>
              <a:rPr lang="en-US" dirty="0"/>
              <a:t>Protects data, models, alerts, and feedback modules.</a:t>
            </a:r>
          </a:p>
          <a:p>
            <a:r>
              <a:rPr lang="en-US" b="1" dirty="0"/>
              <a:t>Key Features</a:t>
            </a:r>
            <a:endParaRPr lang="en-US" dirty="0"/>
          </a:p>
          <a:p>
            <a:r>
              <a:rPr lang="en-US" b="1" dirty="0"/>
              <a:t>Registration (Analyst only)</a:t>
            </a:r>
            <a:endParaRPr lang="en-US" dirty="0"/>
          </a:p>
          <a:p>
            <a:pPr lvl="1"/>
            <a:r>
              <a:rPr lang="en-US" dirty="0"/>
              <a:t>Enter Full Name, Email, Password, City.</a:t>
            </a:r>
          </a:p>
          <a:p>
            <a:pPr lvl="1"/>
            <a:r>
              <a:rPr lang="en-US" dirty="0"/>
              <a:t>Passwords hashed (</a:t>
            </a:r>
            <a:r>
              <a:rPr lang="en-US" dirty="0" err="1"/>
              <a:t>bcrypt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Default role = Analyst.</a:t>
            </a:r>
          </a:p>
          <a:p>
            <a:r>
              <a:rPr lang="en-US" b="1" dirty="0"/>
              <a:t>Login</a:t>
            </a:r>
            <a:endParaRPr lang="en-US" dirty="0"/>
          </a:p>
          <a:p>
            <a:pPr lvl="1"/>
            <a:r>
              <a:rPr lang="en-US" dirty="0"/>
              <a:t>Validate credentials.</a:t>
            </a:r>
          </a:p>
          <a:p>
            <a:pPr lvl="1"/>
            <a:r>
              <a:rPr lang="en-US" dirty="0"/>
              <a:t>Issues </a:t>
            </a:r>
            <a:r>
              <a:rPr lang="en-US" b="1" dirty="0"/>
              <a:t>JWT</a:t>
            </a:r>
            <a:r>
              <a:rPr lang="en-US" dirty="0"/>
              <a:t> with:</a:t>
            </a:r>
          </a:p>
          <a:p>
            <a:pPr lvl="2"/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user_id</a:t>
            </a:r>
            <a:endParaRPr lang="en-US" dirty="0"/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lang="en-US" dirty="0"/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r>
              <a:rPr lang="en-US" dirty="0"/>
              <a:t> (admin / analyst)</a:t>
            </a:r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</a:t>
            </a:r>
            <a:r>
              <a:rPr lang="en-US" dirty="0"/>
              <a:t> (2 hours).</a:t>
            </a:r>
          </a:p>
          <a:p>
            <a:r>
              <a:rPr lang="en-US" b="1" dirty="0"/>
              <a:t>Access Control</a:t>
            </a:r>
            <a:endParaRPr lang="en-US" dirty="0"/>
          </a:p>
          <a:p>
            <a:pPr lvl="1"/>
            <a:r>
              <a:rPr lang="en-US" b="1" dirty="0"/>
              <a:t>Analyst:</a:t>
            </a:r>
            <a:r>
              <a:rPr lang="en-US" dirty="0"/>
              <a:t> Profile, datasets, anomaly/forecast models, feedback.</a:t>
            </a:r>
          </a:p>
          <a:p>
            <a:pPr lvl="1"/>
            <a:r>
              <a:rPr lang="en-US" b="1" dirty="0"/>
              <a:t>Admin:</a:t>
            </a:r>
            <a:r>
              <a:rPr lang="en-US" dirty="0"/>
              <a:t> Full control → manage users, datasets, alerts, feedback.</a:t>
            </a:r>
          </a:p>
          <a:p>
            <a:r>
              <a:rPr lang="en-US" b="1" dirty="0"/>
              <a:t>Logout</a:t>
            </a:r>
            <a:endParaRPr lang="en-US" dirty="0"/>
          </a:p>
          <a:p>
            <a:pPr lvl="1"/>
            <a:r>
              <a:rPr lang="en-US" dirty="0"/>
              <a:t>Token blacklisted.</a:t>
            </a:r>
          </a:p>
          <a:p>
            <a:pPr lvl="1"/>
            <a:r>
              <a:rPr lang="en-US" dirty="0"/>
              <a:t>Response: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Logged out successfully</a:t>
            </a:r>
            <a:r>
              <a:rPr lang="en-US" dirty="0"/>
              <a:t>.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400 → Missing fields.</a:t>
            </a:r>
          </a:p>
          <a:p>
            <a:r>
              <a:rPr lang="en-US" dirty="0"/>
              <a:t>401 → Invalid/expired token.</a:t>
            </a:r>
          </a:p>
          <a:p>
            <a:r>
              <a:rPr lang="en-US" dirty="0"/>
              <a:t>403 → Forbidden (role mismatch).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696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>
          <a:extLst>
            <a:ext uri="{FF2B5EF4-FFF2-40B4-BE49-F238E27FC236}">
              <a16:creationId xmlns:a16="http://schemas.microsoft.com/office/drawing/2014/main" id="{937F73B2-12F3-C5A8-B180-4448FBB68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3298e55ce_0_312:notes">
            <a:extLst>
              <a:ext uri="{FF2B5EF4-FFF2-40B4-BE49-F238E27FC236}">
                <a16:creationId xmlns:a16="http://schemas.microsoft.com/office/drawing/2014/main" id="{56CBC738-8D06-5A1F-0CF3-195D4419B4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3298e55ce_0_312:notes">
            <a:extLst>
              <a:ext uri="{FF2B5EF4-FFF2-40B4-BE49-F238E27FC236}">
                <a16:creationId xmlns:a16="http://schemas.microsoft.com/office/drawing/2014/main" id="{9B855E92-F361-74D5-FD71-8820351546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/>
              <a:t>Purpose</a:t>
            </a:r>
            <a:endParaRPr lang="en-US" dirty="0"/>
          </a:p>
          <a:p>
            <a:r>
              <a:rPr lang="en-US" dirty="0"/>
              <a:t>Bring climate data into the platform for analysis (historical and near-real time).</a:t>
            </a:r>
          </a:p>
          <a:p>
            <a:r>
              <a:rPr lang="en-US" dirty="0"/>
              <a:t>Standardize storage in MongoDB and local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/dataset</a:t>
            </a:r>
            <a:r>
              <a:rPr lang="en-US" dirty="0"/>
              <a:t> file store.</a:t>
            </a:r>
          </a:p>
          <a:p>
            <a:pPr marL="158750" indent="0">
              <a:buNone/>
            </a:pPr>
            <a:r>
              <a:rPr lang="en-US" b="1" dirty="0"/>
              <a:t>Supported Types</a:t>
            </a:r>
            <a:endParaRPr lang="en-US" dirty="0"/>
          </a:p>
          <a:p>
            <a:r>
              <a:rPr lang="en-US" dirty="0"/>
              <a:t>CSV files (user uploads).</a:t>
            </a:r>
          </a:p>
          <a:p>
            <a:r>
              <a:rPr lang="en-US" dirty="0"/>
              <a:t>Satellite imagery metadata (NASA GIBS).</a:t>
            </a:r>
          </a:p>
          <a:p>
            <a:r>
              <a:rPr lang="en-US" dirty="0"/>
              <a:t>Historical weather records (</a:t>
            </a:r>
            <a:r>
              <a:rPr lang="en-US" dirty="0" err="1"/>
              <a:t>Meteostat</a:t>
            </a:r>
            <a:r>
              <a:rPr lang="en-US" dirty="0"/>
              <a:t>).</a:t>
            </a:r>
          </a:p>
          <a:p>
            <a:pPr marL="158750" indent="0">
              <a:buNone/>
            </a:pPr>
            <a:r>
              <a:rPr lang="en-US" b="1" dirty="0"/>
              <a:t>A) CSV Upload</a:t>
            </a:r>
            <a:endParaRPr lang="en-US" dirty="0"/>
          </a:p>
          <a:p>
            <a:r>
              <a:rPr lang="en-US" dirty="0"/>
              <a:t>Path: Dataset → Upload Dataset → CSV</a:t>
            </a:r>
          </a:p>
          <a:p>
            <a:r>
              <a:rPr lang="en-US" dirty="0"/>
              <a:t>Inputs: Dataset Name, .csv file</a:t>
            </a:r>
          </a:p>
          <a:p>
            <a:r>
              <a:rPr lang="en-US" dirty="0"/>
              <a:t>System: validate → persist records → link file path</a:t>
            </a:r>
          </a:p>
          <a:p>
            <a:r>
              <a:rPr lang="en-US" dirty="0"/>
              <a:t>Output: “CSV uploaded and nested under user [email]” + record count</a:t>
            </a:r>
          </a:p>
          <a:p>
            <a:pPr marL="158750" indent="0">
              <a:buNone/>
            </a:pPr>
            <a:r>
              <a:rPr lang="en-US" b="1" dirty="0"/>
              <a:t>B) Satellite Imagery</a:t>
            </a:r>
            <a:endParaRPr lang="en-US" dirty="0"/>
          </a:p>
          <a:p>
            <a:r>
              <a:rPr lang="en-US" dirty="0"/>
              <a:t>Path: Satellite Imagery → Fetch Imagery</a:t>
            </a:r>
          </a:p>
          <a:p>
            <a:r>
              <a:rPr lang="en-US" dirty="0"/>
              <a:t>Inputs: Dataset Name, City, Lat/Lon, Zoom, Date (optional)</a:t>
            </a:r>
          </a:p>
          <a:p>
            <a:r>
              <a:rPr lang="en-US" dirty="0"/>
              <a:t>System: convert to WMTS tiles → fetch GIBS preview → save metadata + CSV</a:t>
            </a:r>
          </a:p>
          <a:p>
            <a:r>
              <a:rPr lang="en-US" dirty="0"/>
              <a:t>Output: imagery entry with location, date, zoom, preview URL</a:t>
            </a:r>
          </a:p>
          <a:p>
            <a:pPr marL="158750" indent="0">
              <a:buNone/>
            </a:pPr>
            <a:r>
              <a:rPr lang="en-US" b="1" dirty="0"/>
              <a:t>C) Weather Data (Historical)</a:t>
            </a:r>
            <a:endParaRPr lang="en-US" dirty="0"/>
          </a:p>
          <a:p>
            <a:r>
              <a:rPr lang="en-US" dirty="0"/>
              <a:t>Path: Dataset → Upload Weather Data</a:t>
            </a:r>
          </a:p>
          <a:p>
            <a:r>
              <a:rPr lang="en-US" dirty="0"/>
              <a:t>Inputs: Dataset Name, City, Start Date, End Date</a:t>
            </a:r>
          </a:p>
          <a:p>
            <a:r>
              <a:rPr lang="en-US" dirty="0"/>
              <a:t>System: query </a:t>
            </a:r>
            <a:r>
              <a:rPr lang="en-US" dirty="0" err="1"/>
              <a:t>Meteostat</a:t>
            </a:r>
            <a:r>
              <a:rPr lang="en-US" dirty="0"/>
              <a:t> → normalize fields (temp, humidity, wind, </a:t>
            </a:r>
            <a:r>
              <a:rPr lang="en-US" dirty="0" err="1"/>
              <a:t>precip</a:t>
            </a:r>
            <a:r>
              <a:rPr lang="en-US" dirty="0"/>
              <a:t>, pressure) → save CSV</a:t>
            </a:r>
          </a:p>
          <a:p>
            <a:r>
              <a:rPr lang="en-US" dirty="0"/>
              <a:t>Output: downloadable dataset CSV</a:t>
            </a:r>
          </a:p>
          <a:p>
            <a:pPr marL="158750" indent="0">
              <a:buNone/>
            </a:pPr>
            <a:r>
              <a:rPr lang="en-US" b="1" dirty="0"/>
              <a:t>Dataset Management</a:t>
            </a:r>
            <a:endParaRPr lang="en-US" dirty="0"/>
          </a:p>
          <a:p>
            <a:r>
              <a:rPr lang="en-US" dirty="0"/>
              <a:t>View: Dataset → Datasets list (most recent first)</a:t>
            </a:r>
          </a:p>
          <a:p>
            <a:r>
              <a:rPr lang="en-US" dirty="0"/>
              <a:t>Download: direct CSV link per dataset</a:t>
            </a:r>
          </a:p>
          <a:p>
            <a:r>
              <a:rPr lang="en-US" dirty="0"/>
              <a:t>Delete: users delete their own; admins can delete all</a:t>
            </a:r>
          </a:p>
          <a:p>
            <a:pPr marL="158750" indent="0">
              <a:buNone/>
            </a:pPr>
            <a:r>
              <a:rPr lang="en-US" b="1" dirty="0"/>
              <a:t>Access Control</a:t>
            </a:r>
            <a:endParaRPr lang="en-US" dirty="0"/>
          </a:p>
          <a:p>
            <a:r>
              <a:rPr lang="en-US" dirty="0"/>
              <a:t>Analyst: ingest and manage own datasets only</a:t>
            </a:r>
          </a:p>
          <a:p>
            <a:r>
              <a:rPr lang="en-US" dirty="0"/>
              <a:t>Admin: full visibility and management across users</a:t>
            </a:r>
          </a:p>
          <a:p>
            <a:r>
              <a:rPr lang="en-US" b="1" dirty="0"/>
              <a:t>Error Handling</a:t>
            </a:r>
            <a:endParaRPr lang="en-US" dirty="0"/>
          </a:p>
          <a:p>
            <a:r>
              <a:rPr lang="en-US" dirty="0"/>
              <a:t>400: invalid/missing inputs or unsupported file</a:t>
            </a:r>
          </a:p>
          <a:p>
            <a:r>
              <a:rPr lang="en-US" dirty="0"/>
              <a:t>401: missing/expired token</a:t>
            </a:r>
          </a:p>
          <a:p>
            <a:r>
              <a:rPr lang="en-US" dirty="0"/>
              <a:t>404: city/source not found</a:t>
            </a:r>
          </a:p>
          <a:p>
            <a:r>
              <a:rPr lang="en-US" dirty="0"/>
              <a:t>500: external API failure or parse error</a:t>
            </a:r>
          </a:p>
        </p:txBody>
      </p:sp>
    </p:spTree>
    <p:extLst>
      <p:ext uri="{BB962C8B-B14F-4D97-AF65-F5344CB8AC3E}">
        <p14:creationId xmlns:p14="http://schemas.microsoft.com/office/powerpoint/2010/main" val="305438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5750" y="649850"/>
            <a:ext cx="77325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15100" y="2408525"/>
            <a:ext cx="51138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475877" y="2197640"/>
            <a:ext cx="2533894" cy="1429792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88029" y="-501079"/>
            <a:ext cx="1427542" cy="778768"/>
          </a:xfrm>
          <a:custGeom>
            <a:avLst/>
            <a:gdLst/>
            <a:ahLst/>
            <a:cxnLst/>
            <a:rect l="l" t="t" r="r" b="b"/>
            <a:pathLst>
              <a:path w="29815" h="16265" extrusionOk="0">
                <a:moveTo>
                  <a:pt x="14574" y="206"/>
                </a:moveTo>
                <a:cubicBezTo>
                  <a:pt x="14853" y="206"/>
                  <a:pt x="15127" y="221"/>
                  <a:pt x="15382" y="247"/>
                </a:cubicBezTo>
                <a:cubicBezTo>
                  <a:pt x="17189" y="439"/>
                  <a:pt x="18625" y="1146"/>
                  <a:pt x="19775" y="2416"/>
                </a:cubicBezTo>
                <a:cubicBezTo>
                  <a:pt x="20296" y="2989"/>
                  <a:pt x="20738" y="3553"/>
                  <a:pt x="21117" y="4123"/>
                </a:cubicBezTo>
                <a:cubicBezTo>
                  <a:pt x="21266" y="4353"/>
                  <a:pt x="21367" y="4466"/>
                  <a:pt x="21502" y="4473"/>
                </a:cubicBezTo>
                <a:cubicBezTo>
                  <a:pt x="21645" y="4466"/>
                  <a:pt x="21753" y="4360"/>
                  <a:pt x="21909" y="4146"/>
                </a:cubicBezTo>
                <a:cubicBezTo>
                  <a:pt x="22152" y="3823"/>
                  <a:pt x="22488" y="3602"/>
                  <a:pt x="22930" y="3481"/>
                </a:cubicBezTo>
                <a:cubicBezTo>
                  <a:pt x="23373" y="3362"/>
                  <a:pt x="23778" y="3301"/>
                  <a:pt x="24160" y="3301"/>
                </a:cubicBezTo>
                <a:cubicBezTo>
                  <a:pt x="24531" y="3301"/>
                  <a:pt x="24879" y="3358"/>
                  <a:pt x="25216" y="3474"/>
                </a:cubicBezTo>
                <a:cubicBezTo>
                  <a:pt x="26545" y="3931"/>
                  <a:pt x="27237" y="5030"/>
                  <a:pt x="27073" y="6423"/>
                </a:cubicBezTo>
                <a:cubicBezTo>
                  <a:pt x="27037" y="6710"/>
                  <a:pt x="27023" y="6852"/>
                  <a:pt x="27109" y="6944"/>
                </a:cubicBezTo>
                <a:cubicBezTo>
                  <a:pt x="27187" y="7037"/>
                  <a:pt x="27316" y="7044"/>
                  <a:pt x="27564" y="7044"/>
                </a:cubicBezTo>
                <a:lnTo>
                  <a:pt x="27616" y="7044"/>
                </a:lnTo>
                <a:cubicBezTo>
                  <a:pt x="28708" y="7044"/>
                  <a:pt x="29458" y="7765"/>
                  <a:pt x="29544" y="8895"/>
                </a:cubicBezTo>
                <a:cubicBezTo>
                  <a:pt x="29607" y="9772"/>
                  <a:pt x="29301" y="10629"/>
                  <a:pt x="28687" y="11315"/>
                </a:cubicBezTo>
                <a:cubicBezTo>
                  <a:pt x="28051" y="12030"/>
                  <a:pt x="27136" y="12451"/>
                  <a:pt x="26193" y="12485"/>
                </a:cubicBezTo>
                <a:cubicBezTo>
                  <a:pt x="26091" y="12489"/>
                  <a:pt x="25991" y="12492"/>
                  <a:pt x="25891" y="12492"/>
                </a:cubicBezTo>
                <a:cubicBezTo>
                  <a:pt x="24736" y="12492"/>
                  <a:pt x="23739" y="12216"/>
                  <a:pt x="22844" y="11658"/>
                </a:cubicBezTo>
                <a:cubicBezTo>
                  <a:pt x="22831" y="11651"/>
                  <a:pt x="22808" y="11637"/>
                  <a:pt x="22795" y="11622"/>
                </a:cubicBezTo>
                <a:cubicBezTo>
                  <a:pt x="22745" y="11586"/>
                  <a:pt x="22664" y="11529"/>
                  <a:pt x="22568" y="11529"/>
                </a:cubicBezTo>
                <a:cubicBezTo>
                  <a:pt x="22512" y="11529"/>
                  <a:pt x="22451" y="11548"/>
                  <a:pt x="22389" y="11601"/>
                </a:cubicBezTo>
                <a:cubicBezTo>
                  <a:pt x="22251" y="11723"/>
                  <a:pt x="22303" y="11879"/>
                  <a:pt x="22330" y="11971"/>
                </a:cubicBezTo>
                <a:lnTo>
                  <a:pt x="22337" y="12000"/>
                </a:lnTo>
                <a:cubicBezTo>
                  <a:pt x="22574" y="12785"/>
                  <a:pt x="22337" y="13457"/>
                  <a:pt x="21624" y="14050"/>
                </a:cubicBezTo>
                <a:cubicBezTo>
                  <a:pt x="19995" y="15391"/>
                  <a:pt x="18359" y="16056"/>
                  <a:pt x="16666" y="16056"/>
                </a:cubicBezTo>
                <a:cubicBezTo>
                  <a:pt x="16051" y="16056"/>
                  <a:pt x="15428" y="15968"/>
                  <a:pt x="14796" y="15793"/>
                </a:cubicBezTo>
                <a:cubicBezTo>
                  <a:pt x="14033" y="15586"/>
                  <a:pt x="13082" y="15221"/>
                  <a:pt x="12482" y="14321"/>
                </a:cubicBezTo>
                <a:cubicBezTo>
                  <a:pt x="12419" y="14228"/>
                  <a:pt x="12304" y="14136"/>
                  <a:pt x="12191" y="14136"/>
                </a:cubicBezTo>
                <a:cubicBezTo>
                  <a:pt x="12176" y="14136"/>
                  <a:pt x="12162" y="14143"/>
                  <a:pt x="12148" y="14143"/>
                </a:cubicBezTo>
                <a:cubicBezTo>
                  <a:pt x="12090" y="14150"/>
                  <a:pt x="11997" y="14192"/>
                  <a:pt x="11968" y="14350"/>
                </a:cubicBezTo>
                <a:cubicBezTo>
                  <a:pt x="11876" y="14772"/>
                  <a:pt x="11548" y="14885"/>
                  <a:pt x="11197" y="15007"/>
                </a:cubicBezTo>
                <a:lnTo>
                  <a:pt x="11127" y="15036"/>
                </a:lnTo>
                <a:cubicBezTo>
                  <a:pt x="10647" y="15207"/>
                  <a:pt x="10141" y="15294"/>
                  <a:pt x="9613" y="15294"/>
                </a:cubicBezTo>
                <a:cubicBezTo>
                  <a:pt x="9261" y="15294"/>
                  <a:pt x="8898" y="15255"/>
                  <a:pt x="8527" y="15178"/>
                </a:cubicBezTo>
                <a:cubicBezTo>
                  <a:pt x="7462" y="14950"/>
                  <a:pt x="6499" y="14456"/>
                  <a:pt x="5656" y="13701"/>
                </a:cubicBezTo>
                <a:cubicBezTo>
                  <a:pt x="4878" y="12993"/>
                  <a:pt x="4492" y="12280"/>
                  <a:pt x="4463" y="11466"/>
                </a:cubicBezTo>
                <a:cubicBezTo>
                  <a:pt x="4456" y="11301"/>
                  <a:pt x="4413" y="11186"/>
                  <a:pt x="4321" y="11130"/>
                </a:cubicBezTo>
                <a:cubicBezTo>
                  <a:pt x="4277" y="11096"/>
                  <a:pt x="4223" y="11080"/>
                  <a:pt x="4161" y="11080"/>
                </a:cubicBezTo>
                <a:cubicBezTo>
                  <a:pt x="4103" y="11080"/>
                  <a:pt x="4037" y="11095"/>
                  <a:pt x="3964" y="11123"/>
                </a:cubicBezTo>
                <a:cubicBezTo>
                  <a:pt x="3879" y="11150"/>
                  <a:pt x="3800" y="11186"/>
                  <a:pt x="3728" y="11229"/>
                </a:cubicBezTo>
                <a:cubicBezTo>
                  <a:pt x="3671" y="11258"/>
                  <a:pt x="3622" y="11286"/>
                  <a:pt x="3563" y="11308"/>
                </a:cubicBezTo>
                <a:cubicBezTo>
                  <a:pt x="3214" y="11454"/>
                  <a:pt x="2875" y="11524"/>
                  <a:pt x="2554" y="11524"/>
                </a:cubicBezTo>
                <a:cubicBezTo>
                  <a:pt x="1728" y="11524"/>
                  <a:pt x="1029" y="11052"/>
                  <a:pt x="622" y="10172"/>
                </a:cubicBezTo>
                <a:cubicBezTo>
                  <a:pt x="228" y="9315"/>
                  <a:pt x="214" y="8401"/>
                  <a:pt x="564" y="7380"/>
                </a:cubicBezTo>
                <a:cubicBezTo>
                  <a:pt x="794" y="6710"/>
                  <a:pt x="1193" y="6144"/>
                  <a:pt x="1743" y="5709"/>
                </a:cubicBezTo>
                <a:cubicBezTo>
                  <a:pt x="2844" y="4847"/>
                  <a:pt x="4105" y="4409"/>
                  <a:pt x="5499" y="4409"/>
                </a:cubicBezTo>
                <a:cubicBezTo>
                  <a:pt x="5606" y="4409"/>
                  <a:pt x="5713" y="4411"/>
                  <a:pt x="5820" y="4416"/>
                </a:cubicBezTo>
                <a:cubicBezTo>
                  <a:pt x="6391" y="4446"/>
                  <a:pt x="6977" y="4531"/>
                  <a:pt x="7413" y="4996"/>
                </a:cubicBezTo>
                <a:cubicBezTo>
                  <a:pt x="7500" y="5088"/>
                  <a:pt x="7579" y="5109"/>
                  <a:pt x="7638" y="5109"/>
                </a:cubicBezTo>
                <a:cubicBezTo>
                  <a:pt x="7662" y="5109"/>
                  <a:pt x="7682" y="5106"/>
                  <a:pt x="7699" y="5102"/>
                </a:cubicBezTo>
                <a:cubicBezTo>
                  <a:pt x="7762" y="5081"/>
                  <a:pt x="7848" y="5016"/>
                  <a:pt x="7884" y="4831"/>
                </a:cubicBezTo>
                <a:cubicBezTo>
                  <a:pt x="7891" y="4781"/>
                  <a:pt x="7891" y="4730"/>
                  <a:pt x="7891" y="4680"/>
                </a:cubicBezTo>
                <a:lnTo>
                  <a:pt x="7884" y="4631"/>
                </a:lnTo>
                <a:cubicBezTo>
                  <a:pt x="7898" y="3496"/>
                  <a:pt x="8398" y="2567"/>
                  <a:pt x="9420" y="1796"/>
                </a:cubicBezTo>
                <a:cubicBezTo>
                  <a:pt x="10583" y="917"/>
                  <a:pt x="11977" y="425"/>
                  <a:pt x="13797" y="247"/>
                </a:cubicBezTo>
                <a:cubicBezTo>
                  <a:pt x="14054" y="219"/>
                  <a:pt x="14317" y="206"/>
                  <a:pt x="14574" y="206"/>
                </a:cubicBezTo>
                <a:close/>
                <a:moveTo>
                  <a:pt x="14558" y="0"/>
                </a:moveTo>
                <a:cubicBezTo>
                  <a:pt x="14298" y="0"/>
                  <a:pt x="14034" y="13"/>
                  <a:pt x="13776" y="39"/>
                </a:cubicBezTo>
                <a:cubicBezTo>
                  <a:pt x="11912" y="224"/>
                  <a:pt x="10491" y="732"/>
                  <a:pt x="9298" y="1631"/>
                </a:cubicBezTo>
                <a:cubicBezTo>
                  <a:pt x="8234" y="2432"/>
                  <a:pt x="7692" y="3438"/>
                  <a:pt x="7683" y="4631"/>
                </a:cubicBezTo>
                <a:lnTo>
                  <a:pt x="7683" y="4687"/>
                </a:lnTo>
                <a:cubicBezTo>
                  <a:pt x="7683" y="4730"/>
                  <a:pt x="7683" y="4766"/>
                  <a:pt x="7677" y="4802"/>
                </a:cubicBezTo>
                <a:cubicBezTo>
                  <a:pt x="7663" y="4874"/>
                  <a:pt x="7641" y="4901"/>
                  <a:pt x="7634" y="4901"/>
                </a:cubicBezTo>
                <a:cubicBezTo>
                  <a:pt x="7634" y="4901"/>
                  <a:pt x="7606" y="4895"/>
                  <a:pt x="7563" y="4852"/>
                </a:cubicBezTo>
                <a:cubicBezTo>
                  <a:pt x="7077" y="4338"/>
                  <a:pt x="6441" y="4238"/>
                  <a:pt x="5827" y="4209"/>
                </a:cubicBezTo>
                <a:cubicBezTo>
                  <a:pt x="5721" y="4204"/>
                  <a:pt x="5615" y="4202"/>
                  <a:pt x="5510" y="4202"/>
                </a:cubicBezTo>
                <a:cubicBezTo>
                  <a:pt x="4065" y="4202"/>
                  <a:pt x="2759" y="4653"/>
                  <a:pt x="1615" y="5544"/>
                </a:cubicBezTo>
                <a:cubicBezTo>
                  <a:pt x="1035" y="6009"/>
                  <a:pt x="614" y="6602"/>
                  <a:pt x="372" y="7309"/>
                </a:cubicBezTo>
                <a:cubicBezTo>
                  <a:pt x="0" y="8388"/>
                  <a:pt x="22" y="9351"/>
                  <a:pt x="435" y="10257"/>
                </a:cubicBezTo>
                <a:cubicBezTo>
                  <a:pt x="875" y="11210"/>
                  <a:pt x="1658" y="11727"/>
                  <a:pt x="2566" y="11727"/>
                </a:cubicBezTo>
                <a:cubicBezTo>
                  <a:pt x="2910" y="11727"/>
                  <a:pt x="3273" y="11653"/>
                  <a:pt x="3642" y="11500"/>
                </a:cubicBezTo>
                <a:cubicBezTo>
                  <a:pt x="3699" y="11473"/>
                  <a:pt x="3764" y="11443"/>
                  <a:pt x="3820" y="11407"/>
                </a:cubicBezTo>
                <a:cubicBezTo>
                  <a:pt x="3892" y="11371"/>
                  <a:pt x="3964" y="11337"/>
                  <a:pt x="4035" y="11315"/>
                </a:cubicBezTo>
                <a:cubicBezTo>
                  <a:pt x="4082" y="11297"/>
                  <a:pt x="4124" y="11288"/>
                  <a:pt x="4156" y="11288"/>
                </a:cubicBezTo>
                <a:cubicBezTo>
                  <a:pt x="4178" y="11288"/>
                  <a:pt x="4195" y="11292"/>
                  <a:pt x="4206" y="11301"/>
                </a:cubicBezTo>
                <a:cubicBezTo>
                  <a:pt x="4235" y="11322"/>
                  <a:pt x="4256" y="11380"/>
                  <a:pt x="4256" y="11473"/>
                </a:cubicBezTo>
                <a:cubicBezTo>
                  <a:pt x="4292" y="12350"/>
                  <a:pt x="4693" y="13108"/>
                  <a:pt x="5521" y="13850"/>
                </a:cubicBezTo>
                <a:cubicBezTo>
                  <a:pt x="6384" y="14628"/>
                  <a:pt x="7384" y="15142"/>
                  <a:pt x="8484" y="15378"/>
                </a:cubicBezTo>
                <a:cubicBezTo>
                  <a:pt x="8869" y="15458"/>
                  <a:pt x="9246" y="15498"/>
                  <a:pt x="9613" y="15498"/>
                </a:cubicBezTo>
                <a:cubicBezTo>
                  <a:pt x="10165" y="15498"/>
                  <a:pt x="10695" y="15408"/>
                  <a:pt x="11197" y="15228"/>
                </a:cubicBezTo>
                <a:lnTo>
                  <a:pt x="11269" y="15200"/>
                </a:lnTo>
                <a:cubicBezTo>
                  <a:pt x="11634" y="15072"/>
                  <a:pt x="12054" y="14921"/>
                  <a:pt x="12169" y="14393"/>
                </a:cubicBezTo>
                <a:cubicBezTo>
                  <a:pt x="12176" y="14357"/>
                  <a:pt x="12182" y="14350"/>
                  <a:pt x="12182" y="14343"/>
                </a:cubicBezTo>
                <a:cubicBezTo>
                  <a:pt x="12198" y="14343"/>
                  <a:pt x="12261" y="14364"/>
                  <a:pt x="12311" y="14436"/>
                </a:cubicBezTo>
                <a:cubicBezTo>
                  <a:pt x="12954" y="15392"/>
                  <a:pt x="13948" y="15771"/>
                  <a:pt x="14739" y="15992"/>
                </a:cubicBezTo>
                <a:cubicBezTo>
                  <a:pt x="15396" y="16170"/>
                  <a:pt x="16039" y="16265"/>
                  <a:pt x="16668" y="16265"/>
                </a:cubicBezTo>
                <a:cubicBezTo>
                  <a:pt x="18411" y="16265"/>
                  <a:pt x="20082" y="15586"/>
                  <a:pt x="21753" y="14208"/>
                </a:cubicBezTo>
                <a:cubicBezTo>
                  <a:pt x="22531" y="13572"/>
                  <a:pt x="22795" y="12808"/>
                  <a:pt x="22538" y="11937"/>
                </a:cubicBezTo>
                <a:lnTo>
                  <a:pt x="22524" y="11908"/>
                </a:lnTo>
                <a:cubicBezTo>
                  <a:pt x="22495" y="11808"/>
                  <a:pt x="22495" y="11786"/>
                  <a:pt x="22524" y="11757"/>
                </a:cubicBezTo>
                <a:cubicBezTo>
                  <a:pt x="22542" y="11743"/>
                  <a:pt x="22554" y="11735"/>
                  <a:pt x="22570" y="11735"/>
                </a:cubicBezTo>
                <a:cubicBezTo>
                  <a:pt x="22593" y="11735"/>
                  <a:pt x="22621" y="11752"/>
                  <a:pt x="22680" y="11793"/>
                </a:cubicBezTo>
                <a:cubicBezTo>
                  <a:pt x="22695" y="11808"/>
                  <a:pt x="22716" y="11822"/>
                  <a:pt x="22731" y="11829"/>
                </a:cubicBezTo>
                <a:cubicBezTo>
                  <a:pt x="23663" y="12411"/>
                  <a:pt x="24706" y="12698"/>
                  <a:pt x="25909" y="12698"/>
                </a:cubicBezTo>
                <a:cubicBezTo>
                  <a:pt x="26006" y="12698"/>
                  <a:pt x="26103" y="12696"/>
                  <a:pt x="26202" y="12693"/>
                </a:cubicBezTo>
                <a:cubicBezTo>
                  <a:pt x="27201" y="12657"/>
                  <a:pt x="28164" y="12208"/>
                  <a:pt x="28836" y="11450"/>
                </a:cubicBezTo>
                <a:cubicBezTo>
                  <a:pt x="29493" y="10722"/>
                  <a:pt x="29815" y="9808"/>
                  <a:pt x="29750" y="8879"/>
                </a:cubicBezTo>
                <a:cubicBezTo>
                  <a:pt x="29657" y="7637"/>
                  <a:pt x="28822" y="6838"/>
                  <a:pt x="27623" y="6838"/>
                </a:cubicBezTo>
                <a:lnTo>
                  <a:pt x="27616" y="6838"/>
                </a:lnTo>
                <a:cubicBezTo>
                  <a:pt x="27445" y="6838"/>
                  <a:pt x="27287" y="6838"/>
                  <a:pt x="27258" y="6809"/>
                </a:cubicBezTo>
                <a:cubicBezTo>
                  <a:pt x="27237" y="6780"/>
                  <a:pt x="27251" y="6624"/>
                  <a:pt x="27273" y="6453"/>
                </a:cubicBezTo>
                <a:cubicBezTo>
                  <a:pt x="27451" y="4953"/>
                  <a:pt x="26708" y="3767"/>
                  <a:pt x="25280" y="3282"/>
                </a:cubicBezTo>
                <a:cubicBezTo>
                  <a:pt x="24916" y="3157"/>
                  <a:pt x="24542" y="3094"/>
                  <a:pt x="24147" y="3094"/>
                </a:cubicBezTo>
                <a:cubicBezTo>
                  <a:pt x="23752" y="3094"/>
                  <a:pt x="23334" y="3157"/>
                  <a:pt x="22880" y="3282"/>
                </a:cubicBezTo>
                <a:cubicBezTo>
                  <a:pt x="22389" y="3417"/>
                  <a:pt x="22017" y="3659"/>
                  <a:pt x="21746" y="4024"/>
                </a:cubicBezTo>
                <a:cubicBezTo>
                  <a:pt x="21624" y="4188"/>
                  <a:pt x="21545" y="4259"/>
                  <a:pt x="21509" y="4267"/>
                </a:cubicBezTo>
                <a:cubicBezTo>
                  <a:pt x="21453" y="4267"/>
                  <a:pt x="21331" y="4074"/>
                  <a:pt x="21288" y="4010"/>
                </a:cubicBezTo>
                <a:cubicBezTo>
                  <a:pt x="20903" y="3431"/>
                  <a:pt x="20452" y="2860"/>
                  <a:pt x="19924" y="2274"/>
                </a:cubicBezTo>
                <a:cubicBezTo>
                  <a:pt x="18738" y="968"/>
                  <a:pt x="17261" y="240"/>
                  <a:pt x="15404" y="46"/>
                </a:cubicBezTo>
                <a:cubicBezTo>
                  <a:pt x="15139" y="16"/>
                  <a:pt x="14852" y="0"/>
                  <a:pt x="145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25585" y="-932325"/>
            <a:ext cx="1349353" cy="1429775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44274" y="2229759"/>
            <a:ext cx="1218453" cy="683985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-394676" y="4721209"/>
            <a:ext cx="1218453" cy="683985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988000" y="4450429"/>
            <a:ext cx="1427589" cy="1512674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7970740" y="-341075"/>
            <a:ext cx="1349353" cy="1429775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-653851" y="2229759"/>
            <a:ext cx="1218453" cy="683985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051335" y="4917329"/>
            <a:ext cx="1349348" cy="730007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499307" y="4340143"/>
            <a:ext cx="1013442" cy="956542"/>
            <a:chOff x="2971651" y="3782061"/>
            <a:chExt cx="391079" cy="369108"/>
          </a:xfrm>
        </p:grpSpPr>
        <p:sp>
          <p:nvSpPr>
            <p:cNvPr id="41" name="Google Shape;41;p4"/>
            <p:cNvSpPr/>
            <p:nvPr/>
          </p:nvSpPr>
          <p:spPr>
            <a:xfrm>
              <a:off x="2973756" y="3784087"/>
              <a:ext cx="387715" cy="364997"/>
            </a:xfrm>
            <a:custGeom>
              <a:avLst/>
              <a:gdLst/>
              <a:ahLst/>
              <a:cxnLst/>
              <a:rect l="l" t="t" r="r" b="b"/>
              <a:pathLst>
                <a:path w="19711" h="18556" extrusionOk="0">
                  <a:moveTo>
                    <a:pt x="187" y="195"/>
                  </a:moveTo>
                  <a:lnTo>
                    <a:pt x="187" y="195"/>
                  </a:lnTo>
                  <a:cubicBezTo>
                    <a:pt x="200" y="202"/>
                    <a:pt x="223" y="208"/>
                    <a:pt x="236" y="208"/>
                  </a:cubicBezTo>
                  <a:cubicBezTo>
                    <a:pt x="1328" y="1566"/>
                    <a:pt x="2415" y="2930"/>
                    <a:pt x="3542" y="4252"/>
                  </a:cubicBezTo>
                  <a:cubicBezTo>
                    <a:pt x="3230" y="4356"/>
                    <a:pt x="2916" y="4396"/>
                    <a:pt x="2602" y="4396"/>
                  </a:cubicBezTo>
                  <a:cubicBezTo>
                    <a:pt x="2016" y="4396"/>
                    <a:pt x="1428" y="4260"/>
                    <a:pt x="843" y="4157"/>
                  </a:cubicBezTo>
                  <a:cubicBezTo>
                    <a:pt x="744" y="3729"/>
                    <a:pt x="651" y="3300"/>
                    <a:pt x="565" y="2865"/>
                  </a:cubicBezTo>
                  <a:cubicBezTo>
                    <a:pt x="401" y="1981"/>
                    <a:pt x="272" y="1088"/>
                    <a:pt x="187" y="195"/>
                  </a:cubicBezTo>
                  <a:close/>
                  <a:moveTo>
                    <a:pt x="865" y="4229"/>
                  </a:moveTo>
                  <a:cubicBezTo>
                    <a:pt x="1409" y="4397"/>
                    <a:pt x="1998" y="4530"/>
                    <a:pt x="2579" y="4530"/>
                  </a:cubicBezTo>
                  <a:cubicBezTo>
                    <a:pt x="2935" y="4530"/>
                    <a:pt x="3289" y="4480"/>
                    <a:pt x="3628" y="4358"/>
                  </a:cubicBezTo>
                  <a:lnTo>
                    <a:pt x="3650" y="4380"/>
                  </a:lnTo>
                  <a:cubicBezTo>
                    <a:pt x="3763" y="4522"/>
                    <a:pt x="3885" y="4658"/>
                    <a:pt x="4007" y="4793"/>
                  </a:cubicBezTo>
                  <a:cubicBezTo>
                    <a:pt x="3687" y="4876"/>
                    <a:pt x="3360" y="4903"/>
                    <a:pt x="3034" y="4903"/>
                  </a:cubicBezTo>
                  <a:cubicBezTo>
                    <a:pt x="2829" y="4903"/>
                    <a:pt x="2625" y="4893"/>
                    <a:pt x="2421" y="4879"/>
                  </a:cubicBezTo>
                  <a:cubicBezTo>
                    <a:pt x="2158" y="4865"/>
                    <a:pt x="1894" y="4836"/>
                    <a:pt x="1637" y="4800"/>
                  </a:cubicBezTo>
                  <a:cubicBezTo>
                    <a:pt x="1407" y="4773"/>
                    <a:pt x="1150" y="4737"/>
                    <a:pt x="951" y="4601"/>
                  </a:cubicBezTo>
                  <a:cubicBezTo>
                    <a:pt x="922" y="4479"/>
                    <a:pt x="893" y="4358"/>
                    <a:pt x="865" y="4229"/>
                  </a:cubicBezTo>
                  <a:close/>
                  <a:moveTo>
                    <a:pt x="401" y="258"/>
                  </a:moveTo>
                  <a:lnTo>
                    <a:pt x="401" y="258"/>
                  </a:lnTo>
                  <a:cubicBezTo>
                    <a:pt x="2122" y="723"/>
                    <a:pt x="3763" y="1415"/>
                    <a:pt x="5313" y="2287"/>
                  </a:cubicBezTo>
                  <a:cubicBezTo>
                    <a:pt x="5856" y="2587"/>
                    <a:pt x="6384" y="2908"/>
                    <a:pt x="6898" y="3244"/>
                  </a:cubicBezTo>
                  <a:cubicBezTo>
                    <a:pt x="6914" y="3386"/>
                    <a:pt x="6934" y="3530"/>
                    <a:pt x="6934" y="3672"/>
                  </a:cubicBezTo>
                  <a:cubicBezTo>
                    <a:pt x="6934" y="3844"/>
                    <a:pt x="6920" y="4022"/>
                    <a:pt x="6898" y="4200"/>
                  </a:cubicBezTo>
                  <a:cubicBezTo>
                    <a:pt x="6855" y="4515"/>
                    <a:pt x="6806" y="4836"/>
                    <a:pt x="6735" y="5151"/>
                  </a:cubicBezTo>
                  <a:cubicBezTo>
                    <a:pt x="6598" y="5785"/>
                    <a:pt x="6406" y="6408"/>
                    <a:pt x="6156" y="7007"/>
                  </a:cubicBezTo>
                  <a:cubicBezTo>
                    <a:pt x="5493" y="6279"/>
                    <a:pt x="4835" y="5544"/>
                    <a:pt x="4185" y="4793"/>
                  </a:cubicBezTo>
                  <a:cubicBezTo>
                    <a:pt x="2985" y="3422"/>
                    <a:pt x="1822" y="2030"/>
                    <a:pt x="678" y="610"/>
                  </a:cubicBezTo>
                  <a:cubicBezTo>
                    <a:pt x="586" y="495"/>
                    <a:pt x="493" y="373"/>
                    <a:pt x="401" y="258"/>
                  </a:cubicBezTo>
                  <a:close/>
                  <a:moveTo>
                    <a:pt x="7042" y="3336"/>
                  </a:moveTo>
                  <a:lnTo>
                    <a:pt x="7042" y="3336"/>
                  </a:lnTo>
                  <a:cubicBezTo>
                    <a:pt x="7207" y="3444"/>
                    <a:pt x="7363" y="3551"/>
                    <a:pt x="7527" y="3659"/>
                  </a:cubicBezTo>
                  <a:cubicBezTo>
                    <a:pt x="7642" y="4365"/>
                    <a:pt x="7520" y="5100"/>
                    <a:pt x="7392" y="5794"/>
                  </a:cubicBezTo>
                  <a:cubicBezTo>
                    <a:pt x="7335" y="6128"/>
                    <a:pt x="7256" y="6464"/>
                    <a:pt x="7155" y="6786"/>
                  </a:cubicBezTo>
                  <a:cubicBezTo>
                    <a:pt x="7063" y="7107"/>
                    <a:pt x="6934" y="7407"/>
                    <a:pt x="6806" y="7714"/>
                  </a:cubicBezTo>
                  <a:cubicBezTo>
                    <a:pt x="6614" y="7508"/>
                    <a:pt x="6427" y="7301"/>
                    <a:pt x="6242" y="7100"/>
                  </a:cubicBezTo>
                  <a:cubicBezTo>
                    <a:pt x="6242" y="7093"/>
                    <a:pt x="6249" y="7086"/>
                    <a:pt x="6249" y="7079"/>
                  </a:cubicBezTo>
                  <a:cubicBezTo>
                    <a:pt x="6513" y="6457"/>
                    <a:pt x="6713" y="5808"/>
                    <a:pt x="6855" y="5143"/>
                  </a:cubicBezTo>
                  <a:cubicBezTo>
                    <a:pt x="6927" y="4809"/>
                    <a:pt x="6984" y="4473"/>
                    <a:pt x="7020" y="4130"/>
                  </a:cubicBezTo>
                  <a:cubicBezTo>
                    <a:pt x="7049" y="3886"/>
                    <a:pt x="7085" y="3593"/>
                    <a:pt x="7042" y="3336"/>
                  </a:cubicBezTo>
                  <a:close/>
                  <a:moveTo>
                    <a:pt x="978" y="4723"/>
                  </a:moveTo>
                  <a:lnTo>
                    <a:pt x="978" y="4723"/>
                  </a:lnTo>
                  <a:cubicBezTo>
                    <a:pt x="1136" y="4829"/>
                    <a:pt x="1314" y="4879"/>
                    <a:pt x="1515" y="4915"/>
                  </a:cubicBezTo>
                  <a:cubicBezTo>
                    <a:pt x="1815" y="4958"/>
                    <a:pt x="2115" y="4994"/>
                    <a:pt x="2421" y="5014"/>
                  </a:cubicBezTo>
                  <a:cubicBezTo>
                    <a:pt x="2656" y="5027"/>
                    <a:pt x="2893" y="5038"/>
                    <a:pt x="3132" y="5038"/>
                  </a:cubicBezTo>
                  <a:cubicBezTo>
                    <a:pt x="3186" y="5038"/>
                    <a:pt x="3239" y="5038"/>
                    <a:pt x="3292" y="5036"/>
                  </a:cubicBezTo>
                  <a:cubicBezTo>
                    <a:pt x="3565" y="5030"/>
                    <a:pt x="3842" y="5000"/>
                    <a:pt x="4093" y="4894"/>
                  </a:cubicBezTo>
                  <a:cubicBezTo>
                    <a:pt x="5135" y="6094"/>
                    <a:pt x="6199" y="7278"/>
                    <a:pt x="7292" y="8442"/>
                  </a:cubicBezTo>
                  <a:cubicBezTo>
                    <a:pt x="8542" y="9770"/>
                    <a:pt x="9827" y="11071"/>
                    <a:pt x="11133" y="12356"/>
                  </a:cubicBezTo>
                  <a:cubicBezTo>
                    <a:pt x="11262" y="12485"/>
                    <a:pt x="11397" y="12607"/>
                    <a:pt x="11526" y="12735"/>
                  </a:cubicBezTo>
                  <a:cubicBezTo>
                    <a:pt x="10826" y="13112"/>
                    <a:pt x="10048" y="13284"/>
                    <a:pt x="9270" y="13421"/>
                  </a:cubicBezTo>
                  <a:cubicBezTo>
                    <a:pt x="8449" y="13556"/>
                    <a:pt x="7620" y="13656"/>
                    <a:pt x="6785" y="13712"/>
                  </a:cubicBezTo>
                  <a:cubicBezTo>
                    <a:pt x="6524" y="13731"/>
                    <a:pt x="6261" y="13752"/>
                    <a:pt x="5998" y="13752"/>
                  </a:cubicBezTo>
                  <a:cubicBezTo>
                    <a:pt x="5851" y="13752"/>
                    <a:pt x="5703" y="13745"/>
                    <a:pt x="5556" y="13728"/>
                  </a:cubicBezTo>
                  <a:cubicBezTo>
                    <a:pt x="5035" y="13006"/>
                    <a:pt x="4557" y="12249"/>
                    <a:pt x="4142" y="11457"/>
                  </a:cubicBezTo>
                  <a:cubicBezTo>
                    <a:pt x="4528" y="11170"/>
                    <a:pt x="4857" y="10828"/>
                    <a:pt x="5135" y="10435"/>
                  </a:cubicBezTo>
                  <a:cubicBezTo>
                    <a:pt x="5177" y="10379"/>
                    <a:pt x="5141" y="10307"/>
                    <a:pt x="5071" y="10307"/>
                  </a:cubicBezTo>
                  <a:cubicBezTo>
                    <a:pt x="4643" y="10307"/>
                    <a:pt x="4221" y="10314"/>
                    <a:pt x="3793" y="10327"/>
                  </a:cubicBezTo>
                  <a:cubicBezTo>
                    <a:pt x="3687" y="10332"/>
                    <a:pt x="3579" y="10341"/>
                    <a:pt x="3472" y="10341"/>
                  </a:cubicBezTo>
                  <a:cubicBezTo>
                    <a:pt x="3392" y="10341"/>
                    <a:pt x="3312" y="10336"/>
                    <a:pt x="3236" y="10320"/>
                  </a:cubicBezTo>
                  <a:cubicBezTo>
                    <a:pt x="3042" y="10284"/>
                    <a:pt x="2922" y="10149"/>
                    <a:pt x="2828" y="9978"/>
                  </a:cubicBezTo>
                  <a:cubicBezTo>
                    <a:pt x="2636" y="9621"/>
                    <a:pt x="2493" y="9229"/>
                    <a:pt x="2336" y="8850"/>
                  </a:cubicBezTo>
                  <a:cubicBezTo>
                    <a:pt x="2178" y="8464"/>
                    <a:pt x="2036" y="8079"/>
                    <a:pt x="1894" y="7686"/>
                  </a:cubicBezTo>
                  <a:cubicBezTo>
                    <a:pt x="1535" y="6714"/>
                    <a:pt x="1235" y="5722"/>
                    <a:pt x="978" y="4723"/>
                  </a:cubicBezTo>
                  <a:close/>
                  <a:moveTo>
                    <a:pt x="11620" y="12828"/>
                  </a:moveTo>
                  <a:cubicBezTo>
                    <a:pt x="11898" y="13092"/>
                    <a:pt x="12177" y="13363"/>
                    <a:pt x="12455" y="13626"/>
                  </a:cubicBezTo>
                  <a:cubicBezTo>
                    <a:pt x="12083" y="13764"/>
                    <a:pt x="11712" y="13913"/>
                    <a:pt x="11327" y="14034"/>
                  </a:cubicBezTo>
                  <a:cubicBezTo>
                    <a:pt x="10905" y="14163"/>
                    <a:pt x="10477" y="14269"/>
                    <a:pt x="10041" y="14363"/>
                  </a:cubicBezTo>
                  <a:cubicBezTo>
                    <a:pt x="9220" y="14542"/>
                    <a:pt x="8384" y="14684"/>
                    <a:pt x="7541" y="14713"/>
                  </a:cubicBezTo>
                  <a:cubicBezTo>
                    <a:pt x="7485" y="14715"/>
                    <a:pt x="7430" y="14716"/>
                    <a:pt x="7375" y="14716"/>
                  </a:cubicBezTo>
                  <a:cubicBezTo>
                    <a:pt x="6998" y="14716"/>
                    <a:pt x="6629" y="14677"/>
                    <a:pt x="6255" y="14627"/>
                  </a:cubicBezTo>
                  <a:cubicBezTo>
                    <a:pt x="6142" y="14483"/>
                    <a:pt x="6027" y="14341"/>
                    <a:pt x="5913" y="14199"/>
                  </a:cubicBezTo>
                  <a:cubicBezTo>
                    <a:pt x="5813" y="14070"/>
                    <a:pt x="5721" y="13942"/>
                    <a:pt x="5621" y="13820"/>
                  </a:cubicBezTo>
                  <a:lnTo>
                    <a:pt x="5621" y="13820"/>
                  </a:lnTo>
                  <a:cubicBezTo>
                    <a:pt x="5792" y="13839"/>
                    <a:pt x="5964" y="13846"/>
                    <a:pt x="6135" y="13846"/>
                  </a:cubicBezTo>
                  <a:cubicBezTo>
                    <a:pt x="6284" y="13846"/>
                    <a:pt x="6432" y="13841"/>
                    <a:pt x="6578" y="13834"/>
                  </a:cubicBezTo>
                  <a:cubicBezTo>
                    <a:pt x="7013" y="13813"/>
                    <a:pt x="7448" y="13770"/>
                    <a:pt x="7877" y="13721"/>
                  </a:cubicBezTo>
                  <a:cubicBezTo>
                    <a:pt x="8720" y="13626"/>
                    <a:pt x="9570" y="13520"/>
                    <a:pt x="10391" y="13306"/>
                  </a:cubicBezTo>
                  <a:cubicBezTo>
                    <a:pt x="10813" y="13191"/>
                    <a:pt x="11234" y="13042"/>
                    <a:pt x="11620" y="12828"/>
                  </a:cubicBezTo>
                  <a:close/>
                  <a:moveTo>
                    <a:pt x="7656" y="3751"/>
                  </a:moveTo>
                  <a:cubicBezTo>
                    <a:pt x="8470" y="4308"/>
                    <a:pt x="9255" y="4901"/>
                    <a:pt x="10019" y="5515"/>
                  </a:cubicBezTo>
                  <a:cubicBezTo>
                    <a:pt x="10227" y="5686"/>
                    <a:pt x="10434" y="5851"/>
                    <a:pt x="10641" y="6022"/>
                  </a:cubicBezTo>
                  <a:cubicBezTo>
                    <a:pt x="10833" y="6180"/>
                    <a:pt x="11140" y="6358"/>
                    <a:pt x="11183" y="6615"/>
                  </a:cubicBezTo>
                  <a:cubicBezTo>
                    <a:pt x="11212" y="6764"/>
                    <a:pt x="11198" y="6922"/>
                    <a:pt x="11191" y="7071"/>
                  </a:cubicBezTo>
                  <a:cubicBezTo>
                    <a:pt x="11183" y="7229"/>
                    <a:pt x="11183" y="7379"/>
                    <a:pt x="11169" y="7535"/>
                  </a:cubicBezTo>
                  <a:cubicBezTo>
                    <a:pt x="11155" y="7864"/>
                    <a:pt x="11133" y="8185"/>
                    <a:pt x="11106" y="8514"/>
                  </a:cubicBezTo>
                  <a:cubicBezTo>
                    <a:pt x="11106" y="8568"/>
                    <a:pt x="11150" y="8627"/>
                    <a:pt x="11202" y="8627"/>
                  </a:cubicBezTo>
                  <a:cubicBezTo>
                    <a:pt x="11219" y="8627"/>
                    <a:pt x="11237" y="8621"/>
                    <a:pt x="11255" y="8606"/>
                  </a:cubicBezTo>
                  <a:cubicBezTo>
                    <a:pt x="11600" y="8333"/>
                    <a:pt x="12075" y="7993"/>
                    <a:pt x="12544" y="7993"/>
                  </a:cubicBezTo>
                  <a:cubicBezTo>
                    <a:pt x="12687" y="7993"/>
                    <a:pt x="12830" y="8024"/>
                    <a:pt x="12969" y="8099"/>
                  </a:cubicBezTo>
                  <a:cubicBezTo>
                    <a:pt x="13275" y="8264"/>
                    <a:pt x="13519" y="8571"/>
                    <a:pt x="13740" y="8828"/>
                  </a:cubicBezTo>
                  <a:cubicBezTo>
                    <a:pt x="13983" y="9107"/>
                    <a:pt x="14204" y="9400"/>
                    <a:pt x="14412" y="9714"/>
                  </a:cubicBezTo>
                  <a:cubicBezTo>
                    <a:pt x="14811" y="10314"/>
                    <a:pt x="15140" y="10956"/>
                    <a:pt x="15404" y="11628"/>
                  </a:cubicBezTo>
                  <a:cubicBezTo>
                    <a:pt x="15682" y="12314"/>
                    <a:pt x="15939" y="13042"/>
                    <a:pt x="16040" y="13770"/>
                  </a:cubicBezTo>
                  <a:cubicBezTo>
                    <a:pt x="16133" y="14413"/>
                    <a:pt x="16061" y="15178"/>
                    <a:pt x="15569" y="15633"/>
                  </a:cubicBezTo>
                  <a:cubicBezTo>
                    <a:pt x="15562" y="15640"/>
                    <a:pt x="15546" y="15640"/>
                    <a:pt x="15540" y="15656"/>
                  </a:cubicBezTo>
                  <a:cubicBezTo>
                    <a:pt x="15504" y="15683"/>
                    <a:pt x="15461" y="15719"/>
                    <a:pt x="15425" y="15748"/>
                  </a:cubicBezTo>
                  <a:cubicBezTo>
                    <a:pt x="15404" y="15769"/>
                    <a:pt x="15382" y="15784"/>
                    <a:pt x="15361" y="15798"/>
                  </a:cubicBezTo>
                  <a:cubicBezTo>
                    <a:pt x="15348" y="15805"/>
                    <a:pt x="15339" y="15820"/>
                    <a:pt x="15339" y="15827"/>
                  </a:cubicBezTo>
                  <a:cubicBezTo>
                    <a:pt x="15332" y="15834"/>
                    <a:pt x="15325" y="15841"/>
                    <a:pt x="15318" y="15841"/>
                  </a:cubicBezTo>
                  <a:cubicBezTo>
                    <a:pt x="14040" y="14869"/>
                    <a:pt x="12847" y="13798"/>
                    <a:pt x="11690" y="12684"/>
                  </a:cubicBezTo>
                  <a:cubicBezTo>
                    <a:pt x="10384" y="11434"/>
                    <a:pt x="9106" y="10149"/>
                    <a:pt x="7863" y="8836"/>
                  </a:cubicBezTo>
                  <a:cubicBezTo>
                    <a:pt x="7527" y="8485"/>
                    <a:pt x="7191" y="8128"/>
                    <a:pt x="6864" y="7772"/>
                  </a:cubicBezTo>
                  <a:cubicBezTo>
                    <a:pt x="7220" y="7186"/>
                    <a:pt x="7385" y="6464"/>
                    <a:pt x="7498" y="5794"/>
                  </a:cubicBezTo>
                  <a:cubicBezTo>
                    <a:pt x="7563" y="5436"/>
                    <a:pt x="7613" y="5072"/>
                    <a:pt x="7649" y="4707"/>
                  </a:cubicBezTo>
                  <a:cubicBezTo>
                    <a:pt x="7685" y="4394"/>
                    <a:pt x="7712" y="4065"/>
                    <a:pt x="7656" y="3751"/>
                  </a:cubicBezTo>
                  <a:close/>
                  <a:moveTo>
                    <a:pt x="12563" y="13721"/>
                  </a:moveTo>
                  <a:cubicBezTo>
                    <a:pt x="13291" y="14406"/>
                    <a:pt x="14040" y="15070"/>
                    <a:pt x="14818" y="15692"/>
                  </a:cubicBezTo>
                  <a:cubicBezTo>
                    <a:pt x="14933" y="15784"/>
                    <a:pt x="15055" y="15877"/>
                    <a:pt x="15168" y="15969"/>
                  </a:cubicBezTo>
                  <a:cubicBezTo>
                    <a:pt x="14050" y="16885"/>
                    <a:pt x="12647" y="17464"/>
                    <a:pt x="11200" y="17464"/>
                  </a:cubicBezTo>
                  <a:cubicBezTo>
                    <a:pt x="10920" y="17464"/>
                    <a:pt x="10637" y="17442"/>
                    <a:pt x="10355" y="17397"/>
                  </a:cubicBezTo>
                  <a:cubicBezTo>
                    <a:pt x="9442" y="17248"/>
                    <a:pt x="8605" y="16862"/>
                    <a:pt x="7884" y="16283"/>
                  </a:cubicBezTo>
                  <a:cubicBezTo>
                    <a:pt x="7327" y="15834"/>
                    <a:pt x="6828" y="15313"/>
                    <a:pt x="6363" y="14756"/>
                  </a:cubicBezTo>
                  <a:lnTo>
                    <a:pt x="6363" y="14756"/>
                  </a:lnTo>
                  <a:cubicBezTo>
                    <a:pt x="6677" y="14819"/>
                    <a:pt x="7006" y="14835"/>
                    <a:pt x="7327" y="14835"/>
                  </a:cubicBezTo>
                  <a:cubicBezTo>
                    <a:pt x="7748" y="14835"/>
                    <a:pt x="8163" y="14799"/>
                    <a:pt x="8578" y="14740"/>
                  </a:cubicBezTo>
                  <a:cubicBezTo>
                    <a:pt x="9455" y="14621"/>
                    <a:pt x="10334" y="14456"/>
                    <a:pt x="11183" y="14219"/>
                  </a:cubicBezTo>
                  <a:cubicBezTo>
                    <a:pt x="11654" y="14091"/>
                    <a:pt x="12125" y="13942"/>
                    <a:pt x="12563" y="13721"/>
                  </a:cubicBezTo>
                  <a:close/>
                  <a:moveTo>
                    <a:pt x="90" y="0"/>
                  </a:moveTo>
                  <a:cubicBezTo>
                    <a:pt x="44" y="0"/>
                    <a:pt x="0" y="41"/>
                    <a:pt x="8" y="95"/>
                  </a:cubicBezTo>
                  <a:cubicBezTo>
                    <a:pt x="200" y="1809"/>
                    <a:pt x="522" y="3515"/>
                    <a:pt x="978" y="5179"/>
                  </a:cubicBezTo>
                  <a:cubicBezTo>
                    <a:pt x="1208" y="6015"/>
                    <a:pt x="1465" y="6836"/>
                    <a:pt x="1756" y="7657"/>
                  </a:cubicBezTo>
                  <a:cubicBezTo>
                    <a:pt x="1907" y="8072"/>
                    <a:pt x="2065" y="8478"/>
                    <a:pt x="2228" y="8893"/>
                  </a:cubicBezTo>
                  <a:cubicBezTo>
                    <a:pt x="2379" y="9265"/>
                    <a:pt x="2521" y="9650"/>
                    <a:pt x="2708" y="10014"/>
                  </a:cubicBezTo>
                  <a:cubicBezTo>
                    <a:pt x="2785" y="10171"/>
                    <a:pt x="2893" y="10320"/>
                    <a:pt x="3050" y="10406"/>
                  </a:cubicBezTo>
                  <a:cubicBezTo>
                    <a:pt x="3206" y="10478"/>
                    <a:pt x="3385" y="10485"/>
                    <a:pt x="3556" y="10492"/>
                  </a:cubicBezTo>
                  <a:cubicBezTo>
                    <a:pt x="4014" y="10492"/>
                    <a:pt x="4471" y="10485"/>
                    <a:pt x="4927" y="10471"/>
                  </a:cubicBezTo>
                  <a:lnTo>
                    <a:pt x="4927" y="10471"/>
                  </a:lnTo>
                  <a:cubicBezTo>
                    <a:pt x="4670" y="10821"/>
                    <a:pt x="4356" y="11121"/>
                    <a:pt x="4000" y="11371"/>
                  </a:cubicBezTo>
                  <a:cubicBezTo>
                    <a:pt x="3957" y="11398"/>
                    <a:pt x="3957" y="11441"/>
                    <a:pt x="3978" y="11477"/>
                  </a:cubicBezTo>
                  <a:cubicBezTo>
                    <a:pt x="4435" y="12399"/>
                    <a:pt x="4979" y="13284"/>
                    <a:pt x="5599" y="14098"/>
                  </a:cubicBezTo>
                  <a:cubicBezTo>
                    <a:pt x="6199" y="14884"/>
                    <a:pt x="6864" y="15656"/>
                    <a:pt x="7620" y="16283"/>
                  </a:cubicBezTo>
                  <a:cubicBezTo>
                    <a:pt x="8341" y="16883"/>
                    <a:pt x="9162" y="17320"/>
                    <a:pt x="10084" y="17505"/>
                  </a:cubicBezTo>
                  <a:cubicBezTo>
                    <a:pt x="10457" y="17582"/>
                    <a:pt x="10835" y="17619"/>
                    <a:pt x="11213" y="17619"/>
                  </a:cubicBezTo>
                  <a:cubicBezTo>
                    <a:pt x="11750" y="17619"/>
                    <a:pt x="12286" y="17544"/>
                    <a:pt x="12804" y="17397"/>
                  </a:cubicBezTo>
                  <a:cubicBezTo>
                    <a:pt x="13726" y="17140"/>
                    <a:pt x="14561" y="16669"/>
                    <a:pt x="15276" y="16048"/>
                  </a:cubicBezTo>
                  <a:cubicBezTo>
                    <a:pt x="16426" y="16926"/>
                    <a:pt x="17646" y="17706"/>
                    <a:pt x="18960" y="18305"/>
                  </a:cubicBezTo>
                  <a:cubicBezTo>
                    <a:pt x="19139" y="18391"/>
                    <a:pt x="19324" y="18468"/>
                    <a:pt x="19511" y="18547"/>
                  </a:cubicBezTo>
                  <a:cubicBezTo>
                    <a:pt x="19525" y="18553"/>
                    <a:pt x="19539" y="18555"/>
                    <a:pt x="19552" y="18555"/>
                  </a:cubicBezTo>
                  <a:cubicBezTo>
                    <a:pt x="19651" y="18555"/>
                    <a:pt x="19711" y="18406"/>
                    <a:pt x="19603" y="18362"/>
                  </a:cubicBezTo>
                  <a:cubicBezTo>
                    <a:pt x="18104" y="17748"/>
                    <a:pt x="16710" y="16898"/>
                    <a:pt x="15425" y="15920"/>
                  </a:cubicBezTo>
                  <a:cubicBezTo>
                    <a:pt x="15490" y="15855"/>
                    <a:pt x="15562" y="15798"/>
                    <a:pt x="15625" y="15726"/>
                  </a:cubicBezTo>
                  <a:cubicBezTo>
                    <a:pt x="15632" y="15726"/>
                    <a:pt x="15632" y="15719"/>
                    <a:pt x="15632" y="15712"/>
                  </a:cubicBezTo>
                  <a:cubicBezTo>
                    <a:pt x="16061" y="15340"/>
                    <a:pt x="16275" y="14756"/>
                    <a:pt x="16268" y="14192"/>
                  </a:cubicBezTo>
                  <a:cubicBezTo>
                    <a:pt x="16268" y="13791"/>
                    <a:pt x="16182" y="13392"/>
                    <a:pt x="16076" y="13013"/>
                  </a:cubicBezTo>
                  <a:cubicBezTo>
                    <a:pt x="15968" y="12620"/>
                    <a:pt x="15839" y="12235"/>
                    <a:pt x="15704" y="11856"/>
                  </a:cubicBezTo>
                  <a:cubicBezTo>
                    <a:pt x="15425" y="11121"/>
                    <a:pt x="15082" y="10399"/>
                    <a:pt x="14653" y="9736"/>
                  </a:cubicBezTo>
                  <a:cubicBezTo>
                    <a:pt x="14439" y="9407"/>
                    <a:pt x="14204" y="9093"/>
                    <a:pt x="13954" y="8793"/>
                  </a:cubicBezTo>
                  <a:cubicBezTo>
                    <a:pt x="13719" y="8521"/>
                    <a:pt x="13469" y="8214"/>
                    <a:pt x="13169" y="8013"/>
                  </a:cubicBezTo>
                  <a:cubicBezTo>
                    <a:pt x="12977" y="7889"/>
                    <a:pt x="12777" y="7838"/>
                    <a:pt x="12577" y="7838"/>
                  </a:cubicBezTo>
                  <a:cubicBezTo>
                    <a:pt x="12135" y="7838"/>
                    <a:pt x="11690" y="8085"/>
                    <a:pt x="11311" y="8336"/>
                  </a:cubicBezTo>
                  <a:cubicBezTo>
                    <a:pt x="11354" y="7851"/>
                    <a:pt x="11377" y="7350"/>
                    <a:pt x="11383" y="6857"/>
                  </a:cubicBezTo>
                  <a:cubicBezTo>
                    <a:pt x="11390" y="6600"/>
                    <a:pt x="11341" y="6394"/>
                    <a:pt x="11149" y="6207"/>
                  </a:cubicBezTo>
                  <a:cubicBezTo>
                    <a:pt x="10969" y="6043"/>
                    <a:pt x="10784" y="5900"/>
                    <a:pt x="10598" y="5751"/>
                  </a:cubicBezTo>
                  <a:cubicBezTo>
                    <a:pt x="9841" y="5129"/>
                    <a:pt x="9063" y="4529"/>
                    <a:pt x="8262" y="3958"/>
                  </a:cubicBezTo>
                  <a:cubicBezTo>
                    <a:pt x="6677" y="2822"/>
                    <a:pt x="4999" y="1816"/>
                    <a:pt x="3206" y="1045"/>
                  </a:cubicBezTo>
                  <a:cubicBezTo>
                    <a:pt x="2200" y="610"/>
                    <a:pt x="1165" y="251"/>
                    <a:pt x="101" y="1"/>
                  </a:cubicBezTo>
                  <a:cubicBezTo>
                    <a:pt x="97" y="1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71651" y="3782061"/>
              <a:ext cx="391079" cy="369108"/>
            </a:xfrm>
            <a:custGeom>
              <a:avLst/>
              <a:gdLst/>
              <a:ahLst/>
              <a:cxnLst/>
              <a:rect l="l" t="t" r="r" b="b"/>
              <a:pathLst>
                <a:path w="19882" h="18765" extrusionOk="0">
                  <a:moveTo>
                    <a:pt x="422" y="575"/>
                  </a:moveTo>
                  <a:lnTo>
                    <a:pt x="729" y="961"/>
                  </a:lnTo>
                  <a:cubicBezTo>
                    <a:pt x="1615" y="2061"/>
                    <a:pt x="2535" y="3204"/>
                    <a:pt x="3464" y="4303"/>
                  </a:cubicBezTo>
                  <a:cubicBezTo>
                    <a:pt x="3214" y="4369"/>
                    <a:pt x="2960" y="4395"/>
                    <a:pt x="2705" y="4395"/>
                  </a:cubicBezTo>
                  <a:cubicBezTo>
                    <a:pt x="2240" y="4395"/>
                    <a:pt x="1771" y="4309"/>
                    <a:pt x="1315" y="4226"/>
                  </a:cubicBezTo>
                  <a:cubicBezTo>
                    <a:pt x="1221" y="4211"/>
                    <a:pt x="1128" y="4190"/>
                    <a:pt x="1036" y="4175"/>
                  </a:cubicBezTo>
                  <a:cubicBezTo>
                    <a:pt x="943" y="3762"/>
                    <a:pt x="851" y="3354"/>
                    <a:pt x="779" y="2947"/>
                  </a:cubicBezTo>
                  <a:cubicBezTo>
                    <a:pt x="629" y="2190"/>
                    <a:pt x="515" y="1412"/>
                    <a:pt x="422" y="575"/>
                  </a:cubicBezTo>
                  <a:close/>
                  <a:moveTo>
                    <a:pt x="3771" y="4461"/>
                  </a:moveTo>
                  <a:lnTo>
                    <a:pt x="3778" y="4468"/>
                  </a:lnTo>
                  <a:lnTo>
                    <a:pt x="3757" y="4483"/>
                  </a:lnTo>
                  <a:lnTo>
                    <a:pt x="3757" y="4483"/>
                  </a:lnTo>
                  <a:lnTo>
                    <a:pt x="3771" y="4461"/>
                  </a:lnTo>
                  <a:close/>
                  <a:moveTo>
                    <a:pt x="1108" y="4483"/>
                  </a:moveTo>
                  <a:lnTo>
                    <a:pt x="1108" y="4483"/>
                  </a:lnTo>
                  <a:cubicBezTo>
                    <a:pt x="1702" y="4652"/>
                    <a:pt x="2224" y="4736"/>
                    <a:pt x="2693" y="4736"/>
                  </a:cubicBezTo>
                  <a:cubicBezTo>
                    <a:pt x="3058" y="4736"/>
                    <a:pt x="3390" y="4685"/>
                    <a:pt x="3699" y="4582"/>
                  </a:cubicBezTo>
                  <a:cubicBezTo>
                    <a:pt x="3771" y="4654"/>
                    <a:pt x="3834" y="4732"/>
                    <a:pt x="3900" y="4810"/>
                  </a:cubicBezTo>
                  <a:lnTo>
                    <a:pt x="3920" y="4833"/>
                  </a:lnTo>
                  <a:cubicBezTo>
                    <a:pt x="3652" y="4886"/>
                    <a:pt x="3379" y="4904"/>
                    <a:pt x="3110" y="4904"/>
                  </a:cubicBezTo>
                  <a:cubicBezTo>
                    <a:pt x="2915" y="4904"/>
                    <a:pt x="2722" y="4895"/>
                    <a:pt x="2535" y="4882"/>
                  </a:cubicBezTo>
                  <a:cubicBezTo>
                    <a:pt x="2271" y="4869"/>
                    <a:pt x="2014" y="4840"/>
                    <a:pt x="1757" y="4804"/>
                  </a:cubicBezTo>
                  <a:cubicBezTo>
                    <a:pt x="1536" y="4774"/>
                    <a:pt x="1315" y="4740"/>
                    <a:pt x="1151" y="4639"/>
                  </a:cubicBezTo>
                  <a:cubicBezTo>
                    <a:pt x="1135" y="4589"/>
                    <a:pt x="1121" y="4533"/>
                    <a:pt x="1108" y="4483"/>
                  </a:cubicBezTo>
                  <a:close/>
                  <a:moveTo>
                    <a:pt x="779" y="541"/>
                  </a:moveTo>
                  <a:lnTo>
                    <a:pt x="779" y="541"/>
                  </a:lnTo>
                  <a:cubicBezTo>
                    <a:pt x="2321" y="983"/>
                    <a:pt x="3870" y="1633"/>
                    <a:pt x="5370" y="2476"/>
                  </a:cubicBezTo>
                  <a:cubicBezTo>
                    <a:pt x="5871" y="2761"/>
                    <a:pt x="6378" y="3061"/>
                    <a:pt x="6913" y="3412"/>
                  </a:cubicBezTo>
                  <a:cubicBezTo>
                    <a:pt x="6913" y="3439"/>
                    <a:pt x="6919" y="3468"/>
                    <a:pt x="6919" y="3504"/>
                  </a:cubicBezTo>
                  <a:cubicBezTo>
                    <a:pt x="6928" y="3597"/>
                    <a:pt x="6942" y="3683"/>
                    <a:pt x="6942" y="3768"/>
                  </a:cubicBezTo>
                  <a:cubicBezTo>
                    <a:pt x="6942" y="3960"/>
                    <a:pt x="6919" y="4147"/>
                    <a:pt x="6906" y="4289"/>
                  </a:cubicBezTo>
                  <a:cubicBezTo>
                    <a:pt x="6863" y="4596"/>
                    <a:pt x="6813" y="4912"/>
                    <a:pt x="6741" y="5232"/>
                  </a:cubicBezTo>
                  <a:cubicBezTo>
                    <a:pt x="6620" y="5796"/>
                    <a:pt x="6448" y="6368"/>
                    <a:pt x="6227" y="6925"/>
                  </a:cubicBezTo>
                  <a:cubicBezTo>
                    <a:pt x="5591" y="6224"/>
                    <a:pt x="4971" y="5525"/>
                    <a:pt x="4371" y="4833"/>
                  </a:cubicBezTo>
                  <a:cubicBezTo>
                    <a:pt x="3171" y="3462"/>
                    <a:pt x="1992" y="2054"/>
                    <a:pt x="864" y="647"/>
                  </a:cubicBezTo>
                  <a:cubicBezTo>
                    <a:pt x="835" y="611"/>
                    <a:pt x="808" y="575"/>
                    <a:pt x="779" y="541"/>
                  </a:cubicBezTo>
                  <a:close/>
                  <a:moveTo>
                    <a:pt x="7271" y="3647"/>
                  </a:moveTo>
                  <a:lnTo>
                    <a:pt x="7271" y="3647"/>
                  </a:lnTo>
                  <a:cubicBezTo>
                    <a:pt x="7363" y="3703"/>
                    <a:pt x="7449" y="3762"/>
                    <a:pt x="7542" y="3825"/>
                  </a:cubicBezTo>
                  <a:cubicBezTo>
                    <a:pt x="7634" y="4474"/>
                    <a:pt x="7535" y="5139"/>
                    <a:pt x="7399" y="5882"/>
                  </a:cubicBezTo>
                  <a:cubicBezTo>
                    <a:pt x="7334" y="6240"/>
                    <a:pt x="7255" y="6560"/>
                    <a:pt x="7163" y="6860"/>
                  </a:cubicBezTo>
                  <a:cubicBezTo>
                    <a:pt x="7084" y="7124"/>
                    <a:pt x="6985" y="7374"/>
                    <a:pt x="6877" y="7625"/>
                  </a:cubicBezTo>
                  <a:cubicBezTo>
                    <a:pt x="6741" y="7482"/>
                    <a:pt x="6606" y="7332"/>
                    <a:pt x="6470" y="7182"/>
                  </a:cubicBezTo>
                  <a:cubicBezTo>
                    <a:pt x="6727" y="6560"/>
                    <a:pt x="6928" y="5918"/>
                    <a:pt x="7063" y="5268"/>
                  </a:cubicBezTo>
                  <a:cubicBezTo>
                    <a:pt x="7142" y="4918"/>
                    <a:pt x="7199" y="4576"/>
                    <a:pt x="7235" y="4240"/>
                  </a:cubicBezTo>
                  <a:lnTo>
                    <a:pt x="7235" y="4217"/>
                  </a:lnTo>
                  <a:cubicBezTo>
                    <a:pt x="7255" y="4039"/>
                    <a:pt x="7278" y="3840"/>
                    <a:pt x="7271" y="3647"/>
                  </a:cubicBezTo>
                  <a:close/>
                  <a:moveTo>
                    <a:pt x="1243" y="5025"/>
                  </a:moveTo>
                  <a:lnTo>
                    <a:pt x="1243" y="5025"/>
                  </a:lnTo>
                  <a:cubicBezTo>
                    <a:pt x="1372" y="5074"/>
                    <a:pt x="1500" y="5097"/>
                    <a:pt x="1600" y="5117"/>
                  </a:cubicBezTo>
                  <a:cubicBezTo>
                    <a:pt x="1879" y="5160"/>
                    <a:pt x="2179" y="5196"/>
                    <a:pt x="2522" y="5218"/>
                  </a:cubicBezTo>
                  <a:cubicBezTo>
                    <a:pt x="2767" y="5234"/>
                    <a:pt x="2990" y="5241"/>
                    <a:pt x="3197" y="5241"/>
                  </a:cubicBezTo>
                  <a:cubicBezTo>
                    <a:pt x="3266" y="5241"/>
                    <a:pt x="3333" y="5241"/>
                    <a:pt x="3399" y="5239"/>
                  </a:cubicBezTo>
                  <a:cubicBezTo>
                    <a:pt x="3620" y="5239"/>
                    <a:pt x="3906" y="5218"/>
                    <a:pt x="4170" y="5117"/>
                  </a:cubicBezTo>
                  <a:cubicBezTo>
                    <a:pt x="5185" y="6289"/>
                    <a:pt x="6242" y="7460"/>
                    <a:pt x="7327" y="8610"/>
                  </a:cubicBezTo>
                  <a:cubicBezTo>
                    <a:pt x="8513" y="9882"/>
                    <a:pt x="9770" y="11159"/>
                    <a:pt x="11170" y="12530"/>
                  </a:cubicBezTo>
                  <a:lnTo>
                    <a:pt x="11461" y="12816"/>
                  </a:lnTo>
                  <a:cubicBezTo>
                    <a:pt x="10798" y="13145"/>
                    <a:pt x="10063" y="13301"/>
                    <a:pt x="9355" y="13416"/>
                  </a:cubicBezTo>
                  <a:cubicBezTo>
                    <a:pt x="8541" y="13551"/>
                    <a:pt x="7713" y="13652"/>
                    <a:pt x="6885" y="13716"/>
                  </a:cubicBezTo>
                  <a:lnTo>
                    <a:pt x="6856" y="13716"/>
                  </a:lnTo>
                  <a:cubicBezTo>
                    <a:pt x="6618" y="13734"/>
                    <a:pt x="6378" y="13752"/>
                    <a:pt x="6140" y="13752"/>
                  </a:cubicBezTo>
                  <a:cubicBezTo>
                    <a:pt x="5999" y="13752"/>
                    <a:pt x="5858" y="13745"/>
                    <a:pt x="5720" y="13729"/>
                  </a:cubicBezTo>
                  <a:cubicBezTo>
                    <a:pt x="5221" y="13044"/>
                    <a:pt x="4770" y="12324"/>
                    <a:pt x="4378" y="11587"/>
                  </a:cubicBezTo>
                  <a:cubicBezTo>
                    <a:pt x="4734" y="11316"/>
                    <a:pt x="5056" y="10980"/>
                    <a:pt x="5327" y="10602"/>
                  </a:cubicBezTo>
                  <a:cubicBezTo>
                    <a:pt x="5370" y="10538"/>
                    <a:pt x="5377" y="10466"/>
                    <a:pt x="5343" y="10410"/>
                  </a:cubicBezTo>
                  <a:cubicBezTo>
                    <a:pt x="5314" y="10345"/>
                    <a:pt x="5248" y="10310"/>
                    <a:pt x="5178" y="10310"/>
                  </a:cubicBezTo>
                  <a:cubicBezTo>
                    <a:pt x="4770" y="10310"/>
                    <a:pt x="4349" y="10317"/>
                    <a:pt x="3893" y="10324"/>
                  </a:cubicBezTo>
                  <a:cubicBezTo>
                    <a:pt x="3850" y="10331"/>
                    <a:pt x="3800" y="10331"/>
                    <a:pt x="3749" y="10331"/>
                  </a:cubicBezTo>
                  <a:cubicBezTo>
                    <a:pt x="3677" y="10335"/>
                    <a:pt x="3604" y="10341"/>
                    <a:pt x="3532" y="10341"/>
                  </a:cubicBezTo>
                  <a:cubicBezTo>
                    <a:pt x="3474" y="10341"/>
                    <a:pt x="3417" y="10337"/>
                    <a:pt x="3363" y="10324"/>
                  </a:cubicBezTo>
                  <a:cubicBezTo>
                    <a:pt x="3228" y="10302"/>
                    <a:pt x="3121" y="10209"/>
                    <a:pt x="3029" y="10031"/>
                  </a:cubicBezTo>
                  <a:cubicBezTo>
                    <a:pt x="2871" y="9745"/>
                    <a:pt x="2750" y="9431"/>
                    <a:pt x="2628" y="9131"/>
                  </a:cubicBezTo>
                  <a:lnTo>
                    <a:pt x="2542" y="8917"/>
                  </a:lnTo>
                  <a:cubicBezTo>
                    <a:pt x="2386" y="8531"/>
                    <a:pt x="2235" y="8139"/>
                    <a:pt x="2093" y="7753"/>
                  </a:cubicBezTo>
                  <a:cubicBezTo>
                    <a:pt x="1771" y="6860"/>
                    <a:pt x="1486" y="5947"/>
                    <a:pt x="1243" y="5025"/>
                  </a:cubicBezTo>
                  <a:close/>
                  <a:moveTo>
                    <a:pt x="11711" y="13052"/>
                  </a:moveTo>
                  <a:cubicBezTo>
                    <a:pt x="11926" y="13267"/>
                    <a:pt x="12147" y="13481"/>
                    <a:pt x="12370" y="13687"/>
                  </a:cubicBezTo>
                  <a:cubicBezTo>
                    <a:pt x="12318" y="13709"/>
                    <a:pt x="12268" y="13729"/>
                    <a:pt x="12219" y="13745"/>
                  </a:cubicBezTo>
                  <a:cubicBezTo>
                    <a:pt x="11955" y="13844"/>
                    <a:pt x="11684" y="13952"/>
                    <a:pt x="11405" y="14038"/>
                  </a:cubicBezTo>
                  <a:cubicBezTo>
                    <a:pt x="11005" y="14158"/>
                    <a:pt x="10577" y="14273"/>
                    <a:pt x="10126" y="14365"/>
                  </a:cubicBezTo>
                  <a:cubicBezTo>
                    <a:pt x="9391" y="14523"/>
                    <a:pt x="8520" y="14688"/>
                    <a:pt x="7648" y="14708"/>
                  </a:cubicBezTo>
                  <a:cubicBezTo>
                    <a:pt x="7587" y="14710"/>
                    <a:pt x="7526" y="14711"/>
                    <a:pt x="7465" y="14711"/>
                  </a:cubicBezTo>
                  <a:cubicBezTo>
                    <a:pt x="7098" y="14711"/>
                    <a:pt x="6738" y="14675"/>
                    <a:pt x="6421" y="14638"/>
                  </a:cubicBezTo>
                  <a:cubicBezTo>
                    <a:pt x="6313" y="14501"/>
                    <a:pt x="6206" y="14372"/>
                    <a:pt x="6098" y="14237"/>
                  </a:cubicBezTo>
                  <a:cubicBezTo>
                    <a:pt x="6049" y="14173"/>
                    <a:pt x="5999" y="14108"/>
                    <a:pt x="5949" y="14045"/>
                  </a:cubicBezTo>
                  <a:lnTo>
                    <a:pt x="5949" y="14045"/>
                  </a:lnTo>
                  <a:cubicBezTo>
                    <a:pt x="6050" y="14050"/>
                    <a:pt x="6150" y="14052"/>
                    <a:pt x="6247" y="14052"/>
                  </a:cubicBezTo>
                  <a:cubicBezTo>
                    <a:pt x="6404" y="14052"/>
                    <a:pt x="6555" y="14046"/>
                    <a:pt x="6692" y="14038"/>
                  </a:cubicBezTo>
                  <a:cubicBezTo>
                    <a:pt x="7070" y="14023"/>
                    <a:pt x="7485" y="13987"/>
                    <a:pt x="7999" y="13930"/>
                  </a:cubicBezTo>
                  <a:cubicBezTo>
                    <a:pt x="8770" y="13844"/>
                    <a:pt x="9662" y="13729"/>
                    <a:pt x="10519" y="13508"/>
                  </a:cubicBezTo>
                  <a:cubicBezTo>
                    <a:pt x="10969" y="13387"/>
                    <a:pt x="11355" y="13238"/>
                    <a:pt x="11711" y="13052"/>
                  </a:cubicBezTo>
                  <a:close/>
                  <a:moveTo>
                    <a:pt x="7898" y="4068"/>
                  </a:moveTo>
                  <a:lnTo>
                    <a:pt x="7898" y="4068"/>
                  </a:lnTo>
                  <a:cubicBezTo>
                    <a:pt x="8606" y="4569"/>
                    <a:pt x="9312" y="5097"/>
                    <a:pt x="10063" y="5703"/>
                  </a:cubicBezTo>
                  <a:cubicBezTo>
                    <a:pt x="10270" y="5868"/>
                    <a:pt x="10476" y="6032"/>
                    <a:pt x="10683" y="6204"/>
                  </a:cubicBezTo>
                  <a:cubicBezTo>
                    <a:pt x="10719" y="6240"/>
                    <a:pt x="10762" y="6267"/>
                    <a:pt x="10812" y="6303"/>
                  </a:cubicBezTo>
                  <a:cubicBezTo>
                    <a:pt x="10976" y="6425"/>
                    <a:pt x="11161" y="6567"/>
                    <a:pt x="11190" y="6739"/>
                  </a:cubicBezTo>
                  <a:cubicBezTo>
                    <a:pt x="11213" y="6840"/>
                    <a:pt x="11204" y="6960"/>
                    <a:pt x="11197" y="7068"/>
                  </a:cubicBezTo>
                  <a:lnTo>
                    <a:pt x="11197" y="7167"/>
                  </a:lnTo>
                  <a:cubicBezTo>
                    <a:pt x="11190" y="7325"/>
                    <a:pt x="11184" y="7482"/>
                    <a:pt x="11177" y="7631"/>
                  </a:cubicBezTo>
                  <a:cubicBezTo>
                    <a:pt x="11170" y="7868"/>
                    <a:pt x="11148" y="8096"/>
                    <a:pt x="11134" y="8331"/>
                  </a:cubicBezTo>
                  <a:lnTo>
                    <a:pt x="11112" y="8610"/>
                  </a:lnTo>
                  <a:cubicBezTo>
                    <a:pt x="11105" y="8689"/>
                    <a:pt x="11154" y="8775"/>
                    <a:pt x="11226" y="8811"/>
                  </a:cubicBezTo>
                  <a:cubicBezTo>
                    <a:pt x="11254" y="8825"/>
                    <a:pt x="11284" y="8832"/>
                    <a:pt x="11314" y="8832"/>
                  </a:cubicBezTo>
                  <a:cubicBezTo>
                    <a:pt x="11354" y="8832"/>
                    <a:pt x="11394" y="8820"/>
                    <a:pt x="11427" y="8795"/>
                  </a:cubicBezTo>
                  <a:cubicBezTo>
                    <a:pt x="11793" y="8505"/>
                    <a:pt x="12235" y="8203"/>
                    <a:pt x="12656" y="8203"/>
                  </a:cubicBezTo>
                  <a:cubicBezTo>
                    <a:pt x="12784" y="8203"/>
                    <a:pt x="12911" y="8231"/>
                    <a:pt x="13033" y="8296"/>
                  </a:cubicBezTo>
                  <a:cubicBezTo>
                    <a:pt x="13290" y="8432"/>
                    <a:pt x="13511" y="8696"/>
                    <a:pt x="13712" y="8924"/>
                  </a:cubicBezTo>
                  <a:lnTo>
                    <a:pt x="13768" y="8996"/>
                  </a:lnTo>
                  <a:cubicBezTo>
                    <a:pt x="14005" y="9267"/>
                    <a:pt x="14226" y="9560"/>
                    <a:pt x="14433" y="9873"/>
                  </a:cubicBezTo>
                  <a:cubicBezTo>
                    <a:pt x="14812" y="10439"/>
                    <a:pt x="15139" y="11073"/>
                    <a:pt x="15419" y="11767"/>
                  </a:cubicBezTo>
                  <a:cubicBezTo>
                    <a:pt x="15669" y="12394"/>
                    <a:pt x="15940" y="13138"/>
                    <a:pt x="16046" y="13887"/>
                  </a:cubicBezTo>
                  <a:cubicBezTo>
                    <a:pt x="16097" y="14244"/>
                    <a:pt x="16161" y="15130"/>
                    <a:pt x="15626" y="15651"/>
                  </a:cubicBezTo>
                  <a:cubicBezTo>
                    <a:pt x="15604" y="15658"/>
                    <a:pt x="15590" y="15666"/>
                    <a:pt x="15575" y="15680"/>
                  </a:cubicBezTo>
                  <a:cubicBezTo>
                    <a:pt x="15540" y="15716"/>
                    <a:pt x="15504" y="15743"/>
                    <a:pt x="15475" y="15772"/>
                  </a:cubicBezTo>
                  <a:lnTo>
                    <a:pt x="15455" y="15786"/>
                  </a:lnTo>
                  <a:cubicBezTo>
                    <a:pt x="15439" y="15795"/>
                    <a:pt x="15432" y="15802"/>
                    <a:pt x="15419" y="15808"/>
                  </a:cubicBezTo>
                  <a:cubicBezTo>
                    <a:pt x="14332" y="14981"/>
                    <a:pt x="13233" y="14023"/>
                    <a:pt x="11869" y="12717"/>
                  </a:cubicBezTo>
                  <a:cubicBezTo>
                    <a:pt x="10613" y="11517"/>
                    <a:pt x="9362" y="10259"/>
                    <a:pt x="8042" y="8867"/>
                  </a:cubicBezTo>
                  <a:cubicBezTo>
                    <a:pt x="7727" y="8538"/>
                    <a:pt x="7413" y="8202"/>
                    <a:pt x="7099" y="7859"/>
                  </a:cubicBezTo>
                  <a:cubicBezTo>
                    <a:pt x="7442" y="7260"/>
                    <a:pt x="7598" y="6547"/>
                    <a:pt x="7706" y="5911"/>
                  </a:cubicBezTo>
                  <a:cubicBezTo>
                    <a:pt x="7770" y="5575"/>
                    <a:pt x="7819" y="5211"/>
                    <a:pt x="7862" y="4817"/>
                  </a:cubicBezTo>
                  <a:cubicBezTo>
                    <a:pt x="7891" y="4576"/>
                    <a:pt x="7913" y="4325"/>
                    <a:pt x="7898" y="4068"/>
                  </a:cubicBezTo>
                  <a:close/>
                  <a:moveTo>
                    <a:pt x="12647" y="13952"/>
                  </a:moveTo>
                  <a:cubicBezTo>
                    <a:pt x="13448" y="14694"/>
                    <a:pt x="14176" y="15323"/>
                    <a:pt x="14862" y="15872"/>
                  </a:cubicBezTo>
                  <a:cubicBezTo>
                    <a:pt x="14940" y="15937"/>
                    <a:pt x="15026" y="16000"/>
                    <a:pt x="15112" y="16072"/>
                  </a:cubicBezTo>
                  <a:cubicBezTo>
                    <a:pt x="13959" y="16977"/>
                    <a:pt x="12607" y="17465"/>
                    <a:pt x="11297" y="17465"/>
                  </a:cubicBezTo>
                  <a:cubicBezTo>
                    <a:pt x="11024" y="17465"/>
                    <a:pt x="10752" y="17444"/>
                    <a:pt x="10484" y="17401"/>
                  </a:cubicBezTo>
                  <a:cubicBezTo>
                    <a:pt x="9605" y="17258"/>
                    <a:pt x="8791" y="16886"/>
                    <a:pt x="8056" y="16309"/>
                  </a:cubicBezTo>
                  <a:cubicBezTo>
                    <a:pt x="7620" y="15958"/>
                    <a:pt x="7185" y="15529"/>
                    <a:pt x="6727" y="15008"/>
                  </a:cubicBezTo>
                  <a:lnTo>
                    <a:pt x="6727" y="15008"/>
                  </a:lnTo>
                  <a:cubicBezTo>
                    <a:pt x="6998" y="15037"/>
                    <a:pt x="7249" y="15044"/>
                    <a:pt x="7434" y="15044"/>
                  </a:cubicBezTo>
                  <a:cubicBezTo>
                    <a:pt x="7812" y="15037"/>
                    <a:pt x="8227" y="15008"/>
                    <a:pt x="8698" y="14945"/>
                  </a:cubicBezTo>
                  <a:cubicBezTo>
                    <a:pt x="9662" y="14816"/>
                    <a:pt x="10519" y="14645"/>
                    <a:pt x="11319" y="14424"/>
                  </a:cubicBezTo>
                  <a:cubicBezTo>
                    <a:pt x="11761" y="14302"/>
                    <a:pt x="12226" y="14158"/>
                    <a:pt x="12647" y="13952"/>
                  </a:cubicBezTo>
                  <a:close/>
                  <a:moveTo>
                    <a:pt x="199" y="0"/>
                  </a:moveTo>
                  <a:cubicBezTo>
                    <a:pt x="153" y="0"/>
                    <a:pt x="106" y="19"/>
                    <a:pt x="72" y="48"/>
                  </a:cubicBezTo>
                  <a:cubicBezTo>
                    <a:pt x="30" y="90"/>
                    <a:pt x="1" y="147"/>
                    <a:pt x="7" y="205"/>
                  </a:cubicBezTo>
                  <a:cubicBezTo>
                    <a:pt x="201" y="1926"/>
                    <a:pt x="528" y="3647"/>
                    <a:pt x="986" y="5311"/>
                  </a:cubicBezTo>
                  <a:cubicBezTo>
                    <a:pt x="1221" y="6161"/>
                    <a:pt x="1478" y="6996"/>
                    <a:pt x="1764" y="7789"/>
                  </a:cubicBezTo>
                  <a:cubicBezTo>
                    <a:pt x="1915" y="8211"/>
                    <a:pt x="2071" y="8624"/>
                    <a:pt x="2235" y="9032"/>
                  </a:cubicBezTo>
                  <a:lnTo>
                    <a:pt x="2321" y="9239"/>
                  </a:lnTo>
                  <a:cubicBezTo>
                    <a:pt x="2443" y="9546"/>
                    <a:pt x="2571" y="9866"/>
                    <a:pt x="2720" y="10166"/>
                  </a:cubicBezTo>
                  <a:cubicBezTo>
                    <a:pt x="2792" y="10302"/>
                    <a:pt x="2907" y="10495"/>
                    <a:pt x="3115" y="10602"/>
                  </a:cubicBezTo>
                  <a:cubicBezTo>
                    <a:pt x="3286" y="10687"/>
                    <a:pt x="3471" y="10696"/>
                    <a:pt x="3663" y="10696"/>
                  </a:cubicBezTo>
                  <a:cubicBezTo>
                    <a:pt x="3753" y="10698"/>
                    <a:pt x="3845" y="10699"/>
                    <a:pt x="3939" y="10699"/>
                  </a:cubicBezTo>
                  <a:cubicBezTo>
                    <a:pt x="4204" y="10699"/>
                    <a:pt x="4489" y="10692"/>
                    <a:pt x="4820" y="10680"/>
                  </a:cubicBezTo>
                  <a:lnTo>
                    <a:pt x="4820" y="10680"/>
                  </a:lnTo>
                  <a:cubicBezTo>
                    <a:pt x="4606" y="10944"/>
                    <a:pt x="4342" y="11181"/>
                    <a:pt x="4042" y="11388"/>
                  </a:cubicBezTo>
                  <a:cubicBezTo>
                    <a:pt x="3972" y="11438"/>
                    <a:pt x="3942" y="11537"/>
                    <a:pt x="3992" y="11630"/>
                  </a:cubicBezTo>
                  <a:cubicBezTo>
                    <a:pt x="4463" y="12573"/>
                    <a:pt x="5014" y="13459"/>
                    <a:pt x="5627" y="14266"/>
                  </a:cubicBezTo>
                  <a:cubicBezTo>
                    <a:pt x="6349" y="15215"/>
                    <a:pt x="6998" y="15915"/>
                    <a:pt x="7663" y="16472"/>
                  </a:cubicBezTo>
                  <a:cubicBezTo>
                    <a:pt x="8435" y="17108"/>
                    <a:pt x="9276" y="17529"/>
                    <a:pt x="10169" y="17707"/>
                  </a:cubicBezTo>
                  <a:cubicBezTo>
                    <a:pt x="10550" y="17786"/>
                    <a:pt x="10939" y="17825"/>
                    <a:pt x="11331" y="17825"/>
                  </a:cubicBezTo>
                  <a:cubicBezTo>
                    <a:pt x="11871" y="17825"/>
                    <a:pt x="12414" y="17750"/>
                    <a:pt x="12940" y="17601"/>
                  </a:cubicBezTo>
                  <a:cubicBezTo>
                    <a:pt x="13826" y="17358"/>
                    <a:pt x="14647" y="16916"/>
                    <a:pt x="15389" y="16287"/>
                  </a:cubicBezTo>
                  <a:cubicBezTo>
                    <a:pt x="16625" y="17222"/>
                    <a:pt x="17811" y="17951"/>
                    <a:pt x="19025" y="18501"/>
                  </a:cubicBezTo>
                  <a:cubicBezTo>
                    <a:pt x="19203" y="18587"/>
                    <a:pt x="19388" y="18665"/>
                    <a:pt x="19575" y="18743"/>
                  </a:cubicBezTo>
                  <a:cubicBezTo>
                    <a:pt x="19602" y="18758"/>
                    <a:pt x="19631" y="18765"/>
                    <a:pt x="19660" y="18765"/>
                  </a:cubicBezTo>
                  <a:cubicBezTo>
                    <a:pt x="19703" y="18765"/>
                    <a:pt x="19746" y="18751"/>
                    <a:pt x="19782" y="18722"/>
                  </a:cubicBezTo>
                  <a:cubicBezTo>
                    <a:pt x="19846" y="18672"/>
                    <a:pt x="19882" y="18593"/>
                    <a:pt x="19868" y="18521"/>
                  </a:cubicBezTo>
                  <a:cubicBezTo>
                    <a:pt x="19859" y="18451"/>
                    <a:pt x="19816" y="18393"/>
                    <a:pt x="19746" y="18366"/>
                  </a:cubicBezTo>
                  <a:cubicBezTo>
                    <a:pt x="18396" y="17815"/>
                    <a:pt x="17067" y="17044"/>
                    <a:pt x="15689" y="16016"/>
                  </a:cubicBezTo>
                  <a:cubicBezTo>
                    <a:pt x="15725" y="15980"/>
                    <a:pt x="15768" y="15944"/>
                    <a:pt x="15804" y="15908"/>
                  </a:cubicBezTo>
                  <a:lnTo>
                    <a:pt x="15818" y="15887"/>
                  </a:lnTo>
                  <a:cubicBezTo>
                    <a:pt x="16240" y="15508"/>
                    <a:pt x="16483" y="14915"/>
                    <a:pt x="16474" y="14295"/>
                  </a:cubicBezTo>
                  <a:cubicBezTo>
                    <a:pt x="16474" y="13844"/>
                    <a:pt x="16368" y="13416"/>
                    <a:pt x="16282" y="13087"/>
                  </a:cubicBezTo>
                  <a:cubicBezTo>
                    <a:pt x="16174" y="12694"/>
                    <a:pt x="16046" y="12309"/>
                    <a:pt x="15904" y="11923"/>
                  </a:cubicBezTo>
                  <a:cubicBezTo>
                    <a:pt x="15611" y="11138"/>
                    <a:pt x="15254" y="10423"/>
                    <a:pt x="14846" y="9788"/>
                  </a:cubicBezTo>
                  <a:cubicBezTo>
                    <a:pt x="14625" y="9445"/>
                    <a:pt x="14390" y="9124"/>
                    <a:pt x="14140" y="8824"/>
                  </a:cubicBezTo>
                  <a:lnTo>
                    <a:pt x="14083" y="8768"/>
                  </a:lnTo>
                  <a:cubicBezTo>
                    <a:pt x="13869" y="8511"/>
                    <a:pt x="13626" y="8224"/>
                    <a:pt x="13333" y="8031"/>
                  </a:cubicBezTo>
                  <a:cubicBezTo>
                    <a:pt x="13122" y="7893"/>
                    <a:pt x="12904" y="7837"/>
                    <a:pt x="12686" y="7837"/>
                  </a:cubicBezTo>
                  <a:cubicBezTo>
                    <a:pt x="12286" y="7837"/>
                    <a:pt x="11888" y="8026"/>
                    <a:pt x="11540" y="8238"/>
                  </a:cubicBezTo>
                  <a:cubicBezTo>
                    <a:pt x="11569" y="7839"/>
                    <a:pt x="11590" y="7410"/>
                    <a:pt x="11598" y="6968"/>
                  </a:cubicBezTo>
                  <a:cubicBezTo>
                    <a:pt x="11598" y="6739"/>
                    <a:pt x="11569" y="6468"/>
                    <a:pt x="11319" y="6240"/>
                  </a:cubicBezTo>
                  <a:cubicBezTo>
                    <a:pt x="11190" y="6118"/>
                    <a:pt x="11055" y="6003"/>
                    <a:pt x="10920" y="5897"/>
                  </a:cubicBezTo>
                  <a:lnTo>
                    <a:pt x="10769" y="5775"/>
                  </a:lnTo>
                  <a:cubicBezTo>
                    <a:pt x="9955" y="5103"/>
                    <a:pt x="9190" y="4517"/>
                    <a:pt x="8428" y="3976"/>
                  </a:cubicBezTo>
                  <a:cubicBezTo>
                    <a:pt x="6671" y="2718"/>
                    <a:pt x="5007" y="1761"/>
                    <a:pt x="3356" y="1047"/>
                  </a:cubicBezTo>
                  <a:cubicBezTo>
                    <a:pt x="2301" y="598"/>
                    <a:pt x="1250" y="248"/>
                    <a:pt x="235" y="5"/>
                  </a:cubicBezTo>
                  <a:cubicBezTo>
                    <a:pt x="223" y="2"/>
                    <a:pt x="211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4"/>
          <p:cNvGrpSpPr/>
          <p:nvPr/>
        </p:nvGrpSpPr>
        <p:grpSpPr>
          <a:xfrm>
            <a:off x="-719276" y="-341073"/>
            <a:ext cx="1349322" cy="1178509"/>
            <a:chOff x="4174688" y="2867426"/>
            <a:chExt cx="675133" cy="589667"/>
          </a:xfrm>
        </p:grpSpPr>
        <p:sp>
          <p:nvSpPr>
            <p:cNvPr id="44" name="Google Shape;44;p4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4"/>
          <p:cNvSpPr/>
          <p:nvPr/>
        </p:nvSpPr>
        <p:spPr>
          <a:xfrm>
            <a:off x="566000" y="1017725"/>
            <a:ext cx="8012002" cy="3899590"/>
          </a:xfrm>
          <a:custGeom>
            <a:avLst/>
            <a:gdLst/>
            <a:ahLst/>
            <a:cxnLst/>
            <a:rect l="l" t="t" r="r" b="b"/>
            <a:pathLst>
              <a:path w="166717" h="73989" extrusionOk="0">
                <a:moveTo>
                  <a:pt x="99158" y="0"/>
                </a:moveTo>
                <a:cubicBezTo>
                  <a:pt x="95755" y="0"/>
                  <a:pt x="92345" y="91"/>
                  <a:pt x="88927" y="286"/>
                </a:cubicBezTo>
                <a:cubicBezTo>
                  <a:pt x="73277" y="1175"/>
                  <a:pt x="57820" y="2064"/>
                  <a:pt x="42277" y="2064"/>
                </a:cubicBezTo>
                <a:cubicBezTo>
                  <a:pt x="34079" y="2064"/>
                  <a:pt x="25856" y="1817"/>
                  <a:pt x="17568" y="1191"/>
                </a:cubicBezTo>
                <a:lnTo>
                  <a:pt x="16391" y="1191"/>
                </a:lnTo>
                <a:cubicBezTo>
                  <a:pt x="16029" y="1191"/>
                  <a:pt x="15938" y="1191"/>
                  <a:pt x="15667" y="1101"/>
                </a:cubicBezTo>
                <a:cubicBezTo>
                  <a:pt x="15214" y="1055"/>
                  <a:pt x="14784" y="1033"/>
                  <a:pt x="14354" y="1033"/>
                </a:cubicBezTo>
                <a:cubicBezTo>
                  <a:pt x="13923" y="1033"/>
                  <a:pt x="13493" y="1055"/>
                  <a:pt x="13040" y="1101"/>
                </a:cubicBezTo>
                <a:lnTo>
                  <a:pt x="12678" y="1101"/>
                </a:lnTo>
                <a:cubicBezTo>
                  <a:pt x="11954" y="1101"/>
                  <a:pt x="11229" y="1191"/>
                  <a:pt x="10595" y="1372"/>
                </a:cubicBezTo>
                <a:lnTo>
                  <a:pt x="9871" y="1372"/>
                </a:lnTo>
                <a:cubicBezTo>
                  <a:pt x="7879" y="1372"/>
                  <a:pt x="5977" y="2006"/>
                  <a:pt x="4438" y="3274"/>
                </a:cubicBezTo>
                <a:cubicBezTo>
                  <a:pt x="3623" y="3908"/>
                  <a:pt x="3079" y="4723"/>
                  <a:pt x="2626" y="5719"/>
                </a:cubicBezTo>
                <a:cubicBezTo>
                  <a:pt x="2536" y="5900"/>
                  <a:pt x="2445" y="6081"/>
                  <a:pt x="2355" y="6353"/>
                </a:cubicBezTo>
                <a:cubicBezTo>
                  <a:pt x="2222" y="6486"/>
                  <a:pt x="2187" y="6570"/>
                  <a:pt x="2177" y="6570"/>
                </a:cubicBezTo>
                <a:cubicBezTo>
                  <a:pt x="2174" y="6570"/>
                  <a:pt x="2174" y="6558"/>
                  <a:pt x="2174" y="6534"/>
                </a:cubicBezTo>
                <a:cubicBezTo>
                  <a:pt x="1811" y="7259"/>
                  <a:pt x="1630" y="8074"/>
                  <a:pt x="1630" y="8889"/>
                </a:cubicBezTo>
                <a:cubicBezTo>
                  <a:pt x="1268" y="23831"/>
                  <a:pt x="453" y="38682"/>
                  <a:pt x="453" y="53533"/>
                </a:cubicBezTo>
                <a:cubicBezTo>
                  <a:pt x="453" y="60778"/>
                  <a:pt x="0" y="65034"/>
                  <a:pt x="7154" y="68204"/>
                </a:cubicBezTo>
                <a:cubicBezTo>
                  <a:pt x="17025" y="72641"/>
                  <a:pt x="32420" y="72007"/>
                  <a:pt x="43105" y="72732"/>
                </a:cubicBezTo>
                <a:cubicBezTo>
                  <a:pt x="53669" y="73344"/>
                  <a:pt x="64168" y="73568"/>
                  <a:pt x="74712" y="73568"/>
                </a:cubicBezTo>
                <a:cubicBezTo>
                  <a:pt x="76641" y="73568"/>
                  <a:pt x="78572" y="73561"/>
                  <a:pt x="80506" y="73547"/>
                </a:cubicBezTo>
                <a:cubicBezTo>
                  <a:pt x="92912" y="73547"/>
                  <a:pt x="105137" y="73275"/>
                  <a:pt x="117453" y="73184"/>
                </a:cubicBezTo>
                <a:cubicBezTo>
                  <a:pt x="117638" y="73183"/>
                  <a:pt x="117824" y="73182"/>
                  <a:pt x="118011" y="73182"/>
                </a:cubicBezTo>
                <a:cubicBezTo>
                  <a:pt x="124238" y="73182"/>
                  <a:pt x="131794" y="73988"/>
                  <a:pt x="139052" y="73988"/>
                </a:cubicBezTo>
                <a:cubicBezTo>
                  <a:pt x="144731" y="73988"/>
                  <a:pt x="150228" y="73495"/>
                  <a:pt x="154763" y="71736"/>
                </a:cubicBezTo>
                <a:cubicBezTo>
                  <a:pt x="162641" y="68747"/>
                  <a:pt x="163094" y="60416"/>
                  <a:pt x="164271" y="52718"/>
                </a:cubicBezTo>
                <a:cubicBezTo>
                  <a:pt x="166173" y="39769"/>
                  <a:pt x="166716" y="26547"/>
                  <a:pt x="165811" y="13417"/>
                </a:cubicBezTo>
                <a:cubicBezTo>
                  <a:pt x="165448" y="9975"/>
                  <a:pt x="162913" y="7259"/>
                  <a:pt x="159562" y="6715"/>
                </a:cubicBezTo>
                <a:cubicBezTo>
                  <a:pt x="139551" y="3225"/>
                  <a:pt x="119473" y="0"/>
                  <a:pt x="991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1845750" y="1112612"/>
            <a:ext cx="545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9"/>
          <p:cNvSpPr txBox="1">
            <a:spLocks noGrp="1"/>
          </p:cNvSpPr>
          <p:nvPr>
            <p:ph type="subTitle" idx="1"/>
          </p:nvPr>
        </p:nvSpPr>
        <p:spPr>
          <a:xfrm>
            <a:off x="1971300" y="2233888"/>
            <a:ext cx="5201400" cy="17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9"/>
          <p:cNvGrpSpPr/>
          <p:nvPr/>
        </p:nvGrpSpPr>
        <p:grpSpPr>
          <a:xfrm>
            <a:off x="7607561" y="3240368"/>
            <a:ext cx="1852459" cy="2440632"/>
            <a:chOff x="5450897" y="3655524"/>
            <a:chExt cx="455990" cy="600741"/>
          </a:xfrm>
        </p:grpSpPr>
        <p:sp>
          <p:nvSpPr>
            <p:cNvPr id="199" name="Google Shape;199;p9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9"/>
          <p:cNvSpPr/>
          <p:nvPr/>
        </p:nvSpPr>
        <p:spPr>
          <a:xfrm>
            <a:off x="-1420927" y="2868290"/>
            <a:ext cx="2533894" cy="1429792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9"/>
          <p:cNvGrpSpPr/>
          <p:nvPr/>
        </p:nvGrpSpPr>
        <p:grpSpPr>
          <a:xfrm>
            <a:off x="8423248" y="3204189"/>
            <a:ext cx="575563" cy="521482"/>
            <a:chOff x="3346266" y="1265304"/>
            <a:chExt cx="227307" cy="205965"/>
          </a:xfrm>
        </p:grpSpPr>
        <p:sp>
          <p:nvSpPr>
            <p:cNvPr id="212" name="Google Shape;212;p9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9"/>
          <p:cNvGrpSpPr/>
          <p:nvPr/>
        </p:nvGrpSpPr>
        <p:grpSpPr>
          <a:xfrm>
            <a:off x="-501679" y="-577791"/>
            <a:ext cx="2094812" cy="1797018"/>
            <a:chOff x="3242763" y="3032968"/>
            <a:chExt cx="449637" cy="385709"/>
          </a:xfrm>
        </p:grpSpPr>
        <p:sp>
          <p:nvSpPr>
            <p:cNvPr id="241" name="Google Shape;241;p9"/>
            <p:cNvSpPr/>
            <p:nvPr/>
          </p:nvSpPr>
          <p:spPr>
            <a:xfrm>
              <a:off x="3316938" y="3124158"/>
              <a:ext cx="375461" cy="211177"/>
            </a:xfrm>
            <a:custGeom>
              <a:avLst/>
              <a:gdLst/>
              <a:ahLst/>
              <a:cxnLst/>
              <a:rect l="l" t="t" r="r" b="b"/>
              <a:pathLst>
                <a:path w="19088" h="10736" extrusionOk="0">
                  <a:moveTo>
                    <a:pt x="18555" y="1"/>
                  </a:moveTo>
                  <a:cubicBezTo>
                    <a:pt x="17430" y="1"/>
                    <a:pt x="14656" y="108"/>
                    <a:pt x="11526" y="1039"/>
                  </a:cubicBezTo>
                  <a:cubicBezTo>
                    <a:pt x="7776" y="2153"/>
                    <a:pt x="2727" y="4715"/>
                    <a:pt x="0" y="10578"/>
                  </a:cubicBezTo>
                  <a:lnTo>
                    <a:pt x="334" y="10736"/>
                  </a:lnTo>
                  <a:cubicBezTo>
                    <a:pt x="2999" y="5001"/>
                    <a:pt x="7947" y="2487"/>
                    <a:pt x="11619" y="1395"/>
                  </a:cubicBezTo>
                  <a:cubicBezTo>
                    <a:pt x="14724" y="469"/>
                    <a:pt x="17478" y="365"/>
                    <a:pt x="18569" y="365"/>
                  </a:cubicBezTo>
                  <a:cubicBezTo>
                    <a:pt x="18883" y="365"/>
                    <a:pt x="19059" y="374"/>
                    <a:pt x="19067" y="374"/>
                  </a:cubicBezTo>
                  <a:lnTo>
                    <a:pt x="19088" y="10"/>
                  </a:lnTo>
                  <a:cubicBezTo>
                    <a:pt x="19079" y="10"/>
                    <a:pt x="18891" y="1"/>
                    <a:pt x="18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3485195" y="3129096"/>
              <a:ext cx="148922" cy="148174"/>
            </a:xfrm>
            <a:custGeom>
              <a:avLst/>
              <a:gdLst/>
              <a:ahLst/>
              <a:cxnLst/>
              <a:rect l="l" t="t" r="r" b="b"/>
              <a:pathLst>
                <a:path w="7571" h="7533" extrusionOk="0">
                  <a:moveTo>
                    <a:pt x="7570" y="1"/>
                  </a:moveTo>
                  <a:cubicBezTo>
                    <a:pt x="7570" y="1"/>
                    <a:pt x="0" y="4608"/>
                    <a:pt x="2036" y="7114"/>
                  </a:cubicBezTo>
                  <a:cubicBezTo>
                    <a:pt x="2271" y="7404"/>
                    <a:pt x="2526" y="7532"/>
                    <a:pt x="2792" y="7532"/>
                  </a:cubicBezTo>
                  <a:cubicBezTo>
                    <a:pt x="4832" y="7532"/>
                    <a:pt x="7570" y="1"/>
                    <a:pt x="7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449376" y="3032968"/>
              <a:ext cx="195697" cy="102048"/>
            </a:xfrm>
            <a:custGeom>
              <a:avLst/>
              <a:gdLst/>
              <a:ahLst/>
              <a:cxnLst/>
              <a:rect l="l" t="t" r="r" b="b"/>
              <a:pathLst>
                <a:path w="9949" h="5188" extrusionOk="0">
                  <a:moveTo>
                    <a:pt x="3390" y="1"/>
                  </a:moveTo>
                  <a:cubicBezTo>
                    <a:pt x="2971" y="1"/>
                    <a:pt x="2591" y="139"/>
                    <a:pt x="2272" y="461"/>
                  </a:cubicBezTo>
                  <a:cubicBezTo>
                    <a:pt x="1" y="2761"/>
                    <a:pt x="9948" y="5188"/>
                    <a:pt x="9948" y="5188"/>
                  </a:cubicBezTo>
                  <a:cubicBezTo>
                    <a:pt x="9948" y="5188"/>
                    <a:pt x="5954" y="1"/>
                    <a:pt x="3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414383" y="3162948"/>
              <a:ext cx="100120" cy="152442"/>
            </a:xfrm>
            <a:custGeom>
              <a:avLst/>
              <a:gdLst/>
              <a:ahLst/>
              <a:cxnLst/>
              <a:rect l="l" t="t" r="r" b="b"/>
              <a:pathLst>
                <a:path w="5090" h="7750" extrusionOk="0">
                  <a:moveTo>
                    <a:pt x="4736" y="1"/>
                  </a:moveTo>
                  <a:cubicBezTo>
                    <a:pt x="4736" y="1"/>
                    <a:pt x="1" y="6100"/>
                    <a:pt x="2572" y="7585"/>
                  </a:cubicBezTo>
                  <a:cubicBezTo>
                    <a:pt x="2767" y="7697"/>
                    <a:pt x="2945" y="7749"/>
                    <a:pt x="3107" y="7749"/>
                  </a:cubicBezTo>
                  <a:cubicBezTo>
                    <a:pt x="5089" y="7749"/>
                    <a:pt x="4736" y="1"/>
                    <a:pt x="4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375220" y="3196662"/>
              <a:ext cx="71697" cy="127914"/>
            </a:xfrm>
            <a:custGeom>
              <a:avLst/>
              <a:gdLst/>
              <a:ahLst/>
              <a:cxnLst/>
              <a:rect l="l" t="t" r="r" b="b"/>
              <a:pathLst>
                <a:path w="3645" h="6503" extrusionOk="0">
                  <a:moveTo>
                    <a:pt x="3413" y="1"/>
                  </a:moveTo>
                  <a:lnTo>
                    <a:pt x="3413" y="1"/>
                  </a:lnTo>
                  <a:cubicBezTo>
                    <a:pt x="3413" y="1"/>
                    <a:pt x="0" y="5336"/>
                    <a:pt x="1843" y="6400"/>
                  </a:cubicBezTo>
                  <a:cubicBezTo>
                    <a:pt x="1964" y="6470"/>
                    <a:pt x="2076" y="6503"/>
                    <a:pt x="2180" y="6503"/>
                  </a:cubicBezTo>
                  <a:cubicBezTo>
                    <a:pt x="3644" y="6503"/>
                    <a:pt x="3413" y="1"/>
                    <a:pt x="3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321423" y="3233071"/>
              <a:ext cx="71697" cy="127776"/>
            </a:xfrm>
            <a:custGeom>
              <a:avLst/>
              <a:gdLst/>
              <a:ahLst/>
              <a:cxnLst/>
              <a:rect l="l" t="t" r="r" b="b"/>
              <a:pathLst>
                <a:path w="3645" h="6496" extrusionOk="0">
                  <a:moveTo>
                    <a:pt x="3421" y="1"/>
                  </a:moveTo>
                  <a:cubicBezTo>
                    <a:pt x="3421" y="1"/>
                    <a:pt x="0" y="5334"/>
                    <a:pt x="1842" y="6392"/>
                  </a:cubicBezTo>
                  <a:cubicBezTo>
                    <a:pt x="1965" y="6463"/>
                    <a:pt x="2078" y="6496"/>
                    <a:pt x="2182" y="6496"/>
                  </a:cubicBezTo>
                  <a:cubicBezTo>
                    <a:pt x="3645" y="6496"/>
                    <a:pt x="3421" y="1"/>
                    <a:pt x="3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242763" y="3254826"/>
              <a:ext cx="123213" cy="69612"/>
            </a:xfrm>
            <a:custGeom>
              <a:avLst/>
              <a:gdLst/>
              <a:ahLst/>
              <a:cxnLst/>
              <a:rect l="l" t="t" r="r" b="b"/>
              <a:pathLst>
                <a:path w="6264" h="3539" extrusionOk="0">
                  <a:moveTo>
                    <a:pt x="6263" y="0"/>
                  </a:moveTo>
                  <a:cubicBezTo>
                    <a:pt x="6263" y="0"/>
                    <a:pt x="1" y="958"/>
                    <a:pt x="420" y="3042"/>
                  </a:cubicBezTo>
                  <a:cubicBezTo>
                    <a:pt x="492" y="3393"/>
                    <a:pt x="705" y="3539"/>
                    <a:pt x="1011" y="3539"/>
                  </a:cubicBezTo>
                  <a:cubicBezTo>
                    <a:pt x="2517" y="3539"/>
                    <a:pt x="6263" y="0"/>
                    <a:pt x="6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3309051" y="3150418"/>
              <a:ext cx="155216" cy="40815"/>
            </a:xfrm>
            <a:custGeom>
              <a:avLst/>
              <a:gdLst/>
              <a:ahLst/>
              <a:cxnLst/>
              <a:rect l="l" t="t" r="r" b="b"/>
              <a:pathLst>
                <a:path w="7891" h="2075" extrusionOk="0">
                  <a:moveTo>
                    <a:pt x="2247" y="0"/>
                  </a:moveTo>
                  <a:cubicBezTo>
                    <a:pt x="1311" y="0"/>
                    <a:pt x="564" y="238"/>
                    <a:pt x="322" y="910"/>
                  </a:cubicBezTo>
                  <a:cubicBezTo>
                    <a:pt x="0" y="1802"/>
                    <a:pt x="1067" y="2075"/>
                    <a:pt x="2494" y="2075"/>
                  </a:cubicBezTo>
                  <a:cubicBezTo>
                    <a:pt x="4744" y="2075"/>
                    <a:pt x="7891" y="1395"/>
                    <a:pt x="7891" y="1395"/>
                  </a:cubicBezTo>
                  <a:cubicBezTo>
                    <a:pt x="7891" y="1395"/>
                    <a:pt x="4514" y="0"/>
                    <a:pt x="2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62157" y="3202740"/>
              <a:ext cx="134680" cy="35465"/>
            </a:xfrm>
            <a:custGeom>
              <a:avLst/>
              <a:gdLst/>
              <a:ahLst/>
              <a:cxnLst/>
              <a:rect l="l" t="t" r="r" b="b"/>
              <a:pathLst>
                <a:path w="6847" h="1803" extrusionOk="0">
                  <a:moveTo>
                    <a:pt x="1950" y="1"/>
                  </a:moveTo>
                  <a:cubicBezTo>
                    <a:pt x="1137" y="1"/>
                    <a:pt x="489" y="207"/>
                    <a:pt x="278" y="792"/>
                  </a:cubicBezTo>
                  <a:cubicBezTo>
                    <a:pt x="0" y="1565"/>
                    <a:pt x="927" y="1802"/>
                    <a:pt x="2166" y="1802"/>
                  </a:cubicBezTo>
                  <a:cubicBezTo>
                    <a:pt x="4119" y="1802"/>
                    <a:pt x="6847" y="1214"/>
                    <a:pt x="6847" y="1214"/>
                  </a:cubicBezTo>
                  <a:cubicBezTo>
                    <a:pt x="6847" y="1214"/>
                    <a:pt x="3918" y="1"/>
                    <a:pt x="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3378977" y="3090798"/>
              <a:ext cx="190366" cy="53542"/>
            </a:xfrm>
            <a:custGeom>
              <a:avLst/>
              <a:gdLst/>
              <a:ahLst/>
              <a:cxnLst/>
              <a:rect l="l" t="t" r="r" b="b"/>
              <a:pathLst>
                <a:path w="9678" h="2722" extrusionOk="0">
                  <a:moveTo>
                    <a:pt x="2554" y="1"/>
                  </a:moveTo>
                  <a:cubicBezTo>
                    <a:pt x="1773" y="1"/>
                    <a:pt x="1150" y="227"/>
                    <a:pt x="845" y="813"/>
                  </a:cubicBezTo>
                  <a:cubicBezTo>
                    <a:pt x="0" y="2420"/>
                    <a:pt x="3662" y="2721"/>
                    <a:pt x="6527" y="2721"/>
                  </a:cubicBezTo>
                  <a:cubicBezTo>
                    <a:pt x="8246" y="2721"/>
                    <a:pt x="9678" y="2613"/>
                    <a:pt x="9678" y="2613"/>
                  </a:cubicBezTo>
                  <a:cubicBezTo>
                    <a:pt x="9678" y="2613"/>
                    <a:pt x="5207" y="1"/>
                    <a:pt x="2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255233" y="3297392"/>
              <a:ext cx="85584" cy="121285"/>
            </a:xfrm>
            <a:custGeom>
              <a:avLst/>
              <a:gdLst/>
              <a:ahLst/>
              <a:cxnLst/>
              <a:rect l="l" t="t" r="r" b="b"/>
              <a:pathLst>
                <a:path w="4351" h="6166" extrusionOk="0">
                  <a:moveTo>
                    <a:pt x="4351" y="1"/>
                  </a:moveTo>
                  <a:cubicBezTo>
                    <a:pt x="4350" y="1"/>
                    <a:pt x="1" y="4606"/>
                    <a:pt x="1615" y="5992"/>
                  </a:cubicBezTo>
                  <a:cubicBezTo>
                    <a:pt x="1753" y="6111"/>
                    <a:pt x="1888" y="6166"/>
                    <a:pt x="2018" y="6166"/>
                  </a:cubicBezTo>
                  <a:cubicBezTo>
                    <a:pt x="3408" y="6166"/>
                    <a:pt x="4350" y="1"/>
                    <a:pt x="4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9"/>
          <p:cNvSpPr/>
          <p:nvPr/>
        </p:nvSpPr>
        <p:spPr>
          <a:xfrm>
            <a:off x="1243453" y="4797553"/>
            <a:ext cx="963937" cy="521468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9"/>
          <p:cNvSpPr/>
          <p:nvPr/>
        </p:nvSpPr>
        <p:spPr>
          <a:xfrm rot="10800000" flipH="1">
            <a:off x="7745798" y="-93107"/>
            <a:ext cx="1765644" cy="996309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3"/>
          <p:cNvSpPr txBox="1">
            <a:spLocks noGrp="1"/>
          </p:cNvSpPr>
          <p:nvPr>
            <p:ph type="title"/>
          </p:nvPr>
        </p:nvSpPr>
        <p:spPr>
          <a:xfrm>
            <a:off x="720000" y="190126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2" hasCustomPrompt="1"/>
          </p:nvPr>
        </p:nvSpPr>
        <p:spPr>
          <a:xfrm>
            <a:off x="1432350" y="14054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"/>
          </p:nvPr>
        </p:nvSpPr>
        <p:spPr>
          <a:xfrm>
            <a:off x="720000" y="2253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4"/>
          </p:nvPr>
        </p:nvSpPr>
        <p:spPr>
          <a:xfrm>
            <a:off x="3403800" y="190126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6" name="Google Shape;376;p13"/>
          <p:cNvSpPr txBox="1">
            <a:spLocks noGrp="1"/>
          </p:cNvSpPr>
          <p:nvPr>
            <p:ph type="title" idx="5" hasCustomPrompt="1"/>
          </p:nvPr>
        </p:nvSpPr>
        <p:spPr>
          <a:xfrm>
            <a:off x="4116150" y="14054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6"/>
          </p:nvPr>
        </p:nvSpPr>
        <p:spPr>
          <a:xfrm>
            <a:off x="3403800" y="2253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7"/>
          </p:nvPr>
        </p:nvSpPr>
        <p:spPr>
          <a:xfrm>
            <a:off x="6087600" y="190126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9" name="Google Shape;379;p13"/>
          <p:cNvSpPr txBox="1">
            <a:spLocks noGrp="1"/>
          </p:cNvSpPr>
          <p:nvPr>
            <p:ph type="title" idx="8" hasCustomPrompt="1"/>
          </p:nvPr>
        </p:nvSpPr>
        <p:spPr>
          <a:xfrm>
            <a:off x="6799950" y="14054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9"/>
          </p:nvPr>
        </p:nvSpPr>
        <p:spPr>
          <a:xfrm>
            <a:off x="6087600" y="2253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13"/>
          </p:nvPr>
        </p:nvSpPr>
        <p:spPr>
          <a:xfrm>
            <a:off x="2061900" y="373871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title" idx="14" hasCustomPrompt="1"/>
          </p:nvPr>
        </p:nvSpPr>
        <p:spPr>
          <a:xfrm>
            <a:off x="2774250" y="324288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15"/>
          </p:nvPr>
        </p:nvSpPr>
        <p:spPr>
          <a:xfrm>
            <a:off x="2061900" y="40905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16"/>
          </p:nvPr>
        </p:nvSpPr>
        <p:spPr>
          <a:xfrm>
            <a:off x="4745700" y="373871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5" name="Google Shape;385;p13"/>
          <p:cNvSpPr txBox="1">
            <a:spLocks noGrp="1"/>
          </p:cNvSpPr>
          <p:nvPr>
            <p:ph type="title" idx="17" hasCustomPrompt="1"/>
          </p:nvPr>
        </p:nvSpPr>
        <p:spPr>
          <a:xfrm>
            <a:off x="5458050" y="324288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18"/>
          </p:nvPr>
        </p:nvSpPr>
        <p:spPr>
          <a:xfrm>
            <a:off x="4745700" y="40905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/>
          <p:nvPr/>
        </p:nvSpPr>
        <p:spPr>
          <a:xfrm>
            <a:off x="8279552" y="142611"/>
            <a:ext cx="1555057" cy="1437148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3"/>
          <p:cNvSpPr/>
          <p:nvPr/>
        </p:nvSpPr>
        <p:spPr>
          <a:xfrm>
            <a:off x="-859885" y="-341063"/>
            <a:ext cx="1349353" cy="1429775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3"/>
          <p:cNvSpPr/>
          <p:nvPr/>
        </p:nvSpPr>
        <p:spPr>
          <a:xfrm>
            <a:off x="8499299" y="4646059"/>
            <a:ext cx="1218453" cy="683985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13"/>
          <p:cNvGrpSpPr/>
          <p:nvPr/>
        </p:nvGrpSpPr>
        <p:grpSpPr>
          <a:xfrm>
            <a:off x="-140226" y="4125677"/>
            <a:ext cx="1349322" cy="1178509"/>
            <a:chOff x="4174688" y="2867426"/>
            <a:chExt cx="675133" cy="589667"/>
          </a:xfrm>
        </p:grpSpPr>
        <p:sp>
          <p:nvSpPr>
            <p:cNvPr id="391" name="Google Shape;391;p13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3"/>
          <p:cNvSpPr/>
          <p:nvPr/>
        </p:nvSpPr>
        <p:spPr>
          <a:xfrm>
            <a:off x="6240260" y="-341071"/>
            <a:ext cx="1349348" cy="730007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4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21"/>
          <p:cNvSpPr/>
          <p:nvPr/>
        </p:nvSpPr>
        <p:spPr>
          <a:xfrm>
            <a:off x="8279552" y="142611"/>
            <a:ext cx="1555057" cy="1437148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1"/>
          <p:cNvSpPr/>
          <p:nvPr/>
        </p:nvSpPr>
        <p:spPr>
          <a:xfrm>
            <a:off x="-859885" y="-341063"/>
            <a:ext cx="1349353" cy="1429775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1"/>
          <p:cNvSpPr/>
          <p:nvPr/>
        </p:nvSpPr>
        <p:spPr>
          <a:xfrm>
            <a:off x="8499299" y="4646059"/>
            <a:ext cx="1218453" cy="683985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1"/>
          <p:cNvSpPr/>
          <p:nvPr/>
        </p:nvSpPr>
        <p:spPr>
          <a:xfrm>
            <a:off x="6240260" y="-341071"/>
            <a:ext cx="1349348" cy="730007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21"/>
          <p:cNvGrpSpPr/>
          <p:nvPr/>
        </p:nvGrpSpPr>
        <p:grpSpPr>
          <a:xfrm>
            <a:off x="-140226" y="4125677"/>
            <a:ext cx="1349322" cy="1178509"/>
            <a:chOff x="4174688" y="2867426"/>
            <a:chExt cx="675133" cy="589667"/>
          </a:xfrm>
        </p:grpSpPr>
        <p:sp>
          <p:nvSpPr>
            <p:cNvPr id="680" name="Google Shape;680;p21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" name="Google Shape;687;p21"/>
          <p:cNvSpPr/>
          <p:nvPr/>
        </p:nvSpPr>
        <p:spPr>
          <a:xfrm>
            <a:off x="3746868" y="4718890"/>
            <a:ext cx="1765644" cy="996309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23"/>
          <p:cNvGrpSpPr/>
          <p:nvPr/>
        </p:nvGrpSpPr>
        <p:grpSpPr>
          <a:xfrm rot="-2334434">
            <a:off x="7630097" y="3082451"/>
            <a:ext cx="2013493" cy="2652834"/>
            <a:chOff x="5450897" y="3655524"/>
            <a:chExt cx="455990" cy="600741"/>
          </a:xfrm>
        </p:grpSpPr>
        <p:sp>
          <p:nvSpPr>
            <p:cNvPr id="740" name="Google Shape;740;p23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3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23"/>
          <p:cNvSpPr/>
          <p:nvPr/>
        </p:nvSpPr>
        <p:spPr>
          <a:xfrm>
            <a:off x="-1080077" y="2935253"/>
            <a:ext cx="2533894" cy="1429792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2" name="Google Shape;752;p23"/>
          <p:cNvGrpSpPr/>
          <p:nvPr/>
        </p:nvGrpSpPr>
        <p:grpSpPr>
          <a:xfrm rot="-3482162">
            <a:off x="-795196" y="-451948"/>
            <a:ext cx="2650922" cy="2274057"/>
            <a:chOff x="3242763" y="3032968"/>
            <a:chExt cx="449637" cy="385709"/>
          </a:xfrm>
        </p:grpSpPr>
        <p:sp>
          <p:nvSpPr>
            <p:cNvPr id="753" name="Google Shape;753;p23"/>
            <p:cNvSpPr/>
            <p:nvPr/>
          </p:nvSpPr>
          <p:spPr>
            <a:xfrm>
              <a:off x="3316938" y="3124158"/>
              <a:ext cx="375461" cy="211177"/>
            </a:xfrm>
            <a:custGeom>
              <a:avLst/>
              <a:gdLst/>
              <a:ahLst/>
              <a:cxnLst/>
              <a:rect l="l" t="t" r="r" b="b"/>
              <a:pathLst>
                <a:path w="19088" h="10736" extrusionOk="0">
                  <a:moveTo>
                    <a:pt x="18555" y="1"/>
                  </a:moveTo>
                  <a:cubicBezTo>
                    <a:pt x="17430" y="1"/>
                    <a:pt x="14656" y="108"/>
                    <a:pt x="11526" y="1039"/>
                  </a:cubicBezTo>
                  <a:cubicBezTo>
                    <a:pt x="7776" y="2153"/>
                    <a:pt x="2727" y="4715"/>
                    <a:pt x="0" y="10578"/>
                  </a:cubicBezTo>
                  <a:lnTo>
                    <a:pt x="334" y="10736"/>
                  </a:lnTo>
                  <a:cubicBezTo>
                    <a:pt x="2999" y="5001"/>
                    <a:pt x="7947" y="2487"/>
                    <a:pt x="11619" y="1395"/>
                  </a:cubicBezTo>
                  <a:cubicBezTo>
                    <a:pt x="14724" y="469"/>
                    <a:pt x="17478" y="365"/>
                    <a:pt x="18569" y="365"/>
                  </a:cubicBezTo>
                  <a:cubicBezTo>
                    <a:pt x="18883" y="365"/>
                    <a:pt x="19059" y="374"/>
                    <a:pt x="19067" y="374"/>
                  </a:cubicBezTo>
                  <a:lnTo>
                    <a:pt x="19088" y="10"/>
                  </a:lnTo>
                  <a:cubicBezTo>
                    <a:pt x="19079" y="10"/>
                    <a:pt x="18891" y="1"/>
                    <a:pt x="18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485195" y="3129096"/>
              <a:ext cx="148922" cy="148174"/>
            </a:xfrm>
            <a:custGeom>
              <a:avLst/>
              <a:gdLst/>
              <a:ahLst/>
              <a:cxnLst/>
              <a:rect l="l" t="t" r="r" b="b"/>
              <a:pathLst>
                <a:path w="7571" h="7533" extrusionOk="0">
                  <a:moveTo>
                    <a:pt x="7570" y="1"/>
                  </a:moveTo>
                  <a:cubicBezTo>
                    <a:pt x="7570" y="1"/>
                    <a:pt x="0" y="4608"/>
                    <a:pt x="2036" y="7114"/>
                  </a:cubicBezTo>
                  <a:cubicBezTo>
                    <a:pt x="2271" y="7404"/>
                    <a:pt x="2526" y="7532"/>
                    <a:pt x="2792" y="7532"/>
                  </a:cubicBezTo>
                  <a:cubicBezTo>
                    <a:pt x="4832" y="7532"/>
                    <a:pt x="7570" y="1"/>
                    <a:pt x="7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3449376" y="3032968"/>
              <a:ext cx="195697" cy="102048"/>
            </a:xfrm>
            <a:custGeom>
              <a:avLst/>
              <a:gdLst/>
              <a:ahLst/>
              <a:cxnLst/>
              <a:rect l="l" t="t" r="r" b="b"/>
              <a:pathLst>
                <a:path w="9949" h="5188" extrusionOk="0">
                  <a:moveTo>
                    <a:pt x="3390" y="1"/>
                  </a:moveTo>
                  <a:cubicBezTo>
                    <a:pt x="2971" y="1"/>
                    <a:pt x="2591" y="139"/>
                    <a:pt x="2272" y="461"/>
                  </a:cubicBezTo>
                  <a:cubicBezTo>
                    <a:pt x="1" y="2761"/>
                    <a:pt x="9948" y="5188"/>
                    <a:pt x="9948" y="5188"/>
                  </a:cubicBezTo>
                  <a:cubicBezTo>
                    <a:pt x="9948" y="5188"/>
                    <a:pt x="5954" y="1"/>
                    <a:pt x="3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3414383" y="3162948"/>
              <a:ext cx="100120" cy="152442"/>
            </a:xfrm>
            <a:custGeom>
              <a:avLst/>
              <a:gdLst/>
              <a:ahLst/>
              <a:cxnLst/>
              <a:rect l="l" t="t" r="r" b="b"/>
              <a:pathLst>
                <a:path w="5090" h="7750" extrusionOk="0">
                  <a:moveTo>
                    <a:pt x="4736" y="1"/>
                  </a:moveTo>
                  <a:cubicBezTo>
                    <a:pt x="4736" y="1"/>
                    <a:pt x="1" y="6100"/>
                    <a:pt x="2572" y="7585"/>
                  </a:cubicBezTo>
                  <a:cubicBezTo>
                    <a:pt x="2767" y="7697"/>
                    <a:pt x="2945" y="7749"/>
                    <a:pt x="3107" y="7749"/>
                  </a:cubicBezTo>
                  <a:cubicBezTo>
                    <a:pt x="5089" y="7749"/>
                    <a:pt x="4736" y="1"/>
                    <a:pt x="4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3375220" y="3196662"/>
              <a:ext cx="71697" cy="127914"/>
            </a:xfrm>
            <a:custGeom>
              <a:avLst/>
              <a:gdLst/>
              <a:ahLst/>
              <a:cxnLst/>
              <a:rect l="l" t="t" r="r" b="b"/>
              <a:pathLst>
                <a:path w="3645" h="6503" extrusionOk="0">
                  <a:moveTo>
                    <a:pt x="3413" y="1"/>
                  </a:moveTo>
                  <a:lnTo>
                    <a:pt x="3413" y="1"/>
                  </a:lnTo>
                  <a:cubicBezTo>
                    <a:pt x="3413" y="1"/>
                    <a:pt x="0" y="5336"/>
                    <a:pt x="1843" y="6400"/>
                  </a:cubicBezTo>
                  <a:cubicBezTo>
                    <a:pt x="1964" y="6470"/>
                    <a:pt x="2076" y="6503"/>
                    <a:pt x="2180" y="6503"/>
                  </a:cubicBezTo>
                  <a:cubicBezTo>
                    <a:pt x="3644" y="6503"/>
                    <a:pt x="3413" y="1"/>
                    <a:pt x="3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3321423" y="3233071"/>
              <a:ext cx="71697" cy="127776"/>
            </a:xfrm>
            <a:custGeom>
              <a:avLst/>
              <a:gdLst/>
              <a:ahLst/>
              <a:cxnLst/>
              <a:rect l="l" t="t" r="r" b="b"/>
              <a:pathLst>
                <a:path w="3645" h="6496" extrusionOk="0">
                  <a:moveTo>
                    <a:pt x="3421" y="1"/>
                  </a:moveTo>
                  <a:cubicBezTo>
                    <a:pt x="3421" y="1"/>
                    <a:pt x="0" y="5334"/>
                    <a:pt x="1842" y="6392"/>
                  </a:cubicBezTo>
                  <a:cubicBezTo>
                    <a:pt x="1965" y="6463"/>
                    <a:pt x="2078" y="6496"/>
                    <a:pt x="2182" y="6496"/>
                  </a:cubicBezTo>
                  <a:cubicBezTo>
                    <a:pt x="3645" y="6496"/>
                    <a:pt x="3421" y="1"/>
                    <a:pt x="3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3242763" y="3254826"/>
              <a:ext cx="123213" cy="69612"/>
            </a:xfrm>
            <a:custGeom>
              <a:avLst/>
              <a:gdLst/>
              <a:ahLst/>
              <a:cxnLst/>
              <a:rect l="l" t="t" r="r" b="b"/>
              <a:pathLst>
                <a:path w="6264" h="3539" extrusionOk="0">
                  <a:moveTo>
                    <a:pt x="6263" y="0"/>
                  </a:moveTo>
                  <a:cubicBezTo>
                    <a:pt x="6263" y="0"/>
                    <a:pt x="1" y="958"/>
                    <a:pt x="420" y="3042"/>
                  </a:cubicBezTo>
                  <a:cubicBezTo>
                    <a:pt x="492" y="3393"/>
                    <a:pt x="705" y="3539"/>
                    <a:pt x="1011" y="3539"/>
                  </a:cubicBezTo>
                  <a:cubicBezTo>
                    <a:pt x="2517" y="3539"/>
                    <a:pt x="6263" y="0"/>
                    <a:pt x="6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3309051" y="3150418"/>
              <a:ext cx="155216" cy="40815"/>
            </a:xfrm>
            <a:custGeom>
              <a:avLst/>
              <a:gdLst/>
              <a:ahLst/>
              <a:cxnLst/>
              <a:rect l="l" t="t" r="r" b="b"/>
              <a:pathLst>
                <a:path w="7891" h="2075" extrusionOk="0">
                  <a:moveTo>
                    <a:pt x="2247" y="0"/>
                  </a:moveTo>
                  <a:cubicBezTo>
                    <a:pt x="1311" y="0"/>
                    <a:pt x="564" y="238"/>
                    <a:pt x="322" y="910"/>
                  </a:cubicBezTo>
                  <a:cubicBezTo>
                    <a:pt x="0" y="1802"/>
                    <a:pt x="1067" y="2075"/>
                    <a:pt x="2494" y="2075"/>
                  </a:cubicBezTo>
                  <a:cubicBezTo>
                    <a:pt x="4744" y="2075"/>
                    <a:pt x="7891" y="1395"/>
                    <a:pt x="7891" y="1395"/>
                  </a:cubicBezTo>
                  <a:cubicBezTo>
                    <a:pt x="7891" y="1395"/>
                    <a:pt x="4514" y="0"/>
                    <a:pt x="2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3262157" y="3202740"/>
              <a:ext cx="134680" cy="35465"/>
            </a:xfrm>
            <a:custGeom>
              <a:avLst/>
              <a:gdLst/>
              <a:ahLst/>
              <a:cxnLst/>
              <a:rect l="l" t="t" r="r" b="b"/>
              <a:pathLst>
                <a:path w="6847" h="1803" extrusionOk="0">
                  <a:moveTo>
                    <a:pt x="1950" y="1"/>
                  </a:moveTo>
                  <a:cubicBezTo>
                    <a:pt x="1137" y="1"/>
                    <a:pt x="489" y="207"/>
                    <a:pt x="278" y="792"/>
                  </a:cubicBezTo>
                  <a:cubicBezTo>
                    <a:pt x="0" y="1565"/>
                    <a:pt x="927" y="1802"/>
                    <a:pt x="2166" y="1802"/>
                  </a:cubicBezTo>
                  <a:cubicBezTo>
                    <a:pt x="4119" y="1802"/>
                    <a:pt x="6847" y="1214"/>
                    <a:pt x="6847" y="1214"/>
                  </a:cubicBezTo>
                  <a:cubicBezTo>
                    <a:pt x="6847" y="1214"/>
                    <a:pt x="3918" y="1"/>
                    <a:pt x="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3378977" y="3090798"/>
              <a:ext cx="190366" cy="53542"/>
            </a:xfrm>
            <a:custGeom>
              <a:avLst/>
              <a:gdLst/>
              <a:ahLst/>
              <a:cxnLst/>
              <a:rect l="l" t="t" r="r" b="b"/>
              <a:pathLst>
                <a:path w="9678" h="2722" extrusionOk="0">
                  <a:moveTo>
                    <a:pt x="2554" y="1"/>
                  </a:moveTo>
                  <a:cubicBezTo>
                    <a:pt x="1773" y="1"/>
                    <a:pt x="1150" y="227"/>
                    <a:pt x="845" y="813"/>
                  </a:cubicBezTo>
                  <a:cubicBezTo>
                    <a:pt x="0" y="2420"/>
                    <a:pt x="3662" y="2721"/>
                    <a:pt x="6527" y="2721"/>
                  </a:cubicBezTo>
                  <a:cubicBezTo>
                    <a:pt x="8246" y="2721"/>
                    <a:pt x="9678" y="2613"/>
                    <a:pt x="9678" y="2613"/>
                  </a:cubicBezTo>
                  <a:cubicBezTo>
                    <a:pt x="9678" y="2613"/>
                    <a:pt x="5207" y="1"/>
                    <a:pt x="2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3255233" y="3297392"/>
              <a:ext cx="85584" cy="121285"/>
            </a:xfrm>
            <a:custGeom>
              <a:avLst/>
              <a:gdLst/>
              <a:ahLst/>
              <a:cxnLst/>
              <a:rect l="l" t="t" r="r" b="b"/>
              <a:pathLst>
                <a:path w="4351" h="6166" extrusionOk="0">
                  <a:moveTo>
                    <a:pt x="4351" y="1"/>
                  </a:moveTo>
                  <a:cubicBezTo>
                    <a:pt x="4350" y="1"/>
                    <a:pt x="1" y="4606"/>
                    <a:pt x="1615" y="5992"/>
                  </a:cubicBezTo>
                  <a:cubicBezTo>
                    <a:pt x="1753" y="6111"/>
                    <a:pt x="1888" y="6166"/>
                    <a:pt x="2018" y="6166"/>
                  </a:cubicBezTo>
                  <a:cubicBezTo>
                    <a:pt x="3408" y="6166"/>
                    <a:pt x="4350" y="1"/>
                    <a:pt x="4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23"/>
          <p:cNvSpPr/>
          <p:nvPr/>
        </p:nvSpPr>
        <p:spPr>
          <a:xfrm rot="10800000" flipH="1">
            <a:off x="7198023" y="-243357"/>
            <a:ext cx="1765644" cy="996309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3"/>
          <p:cNvSpPr/>
          <p:nvPr/>
        </p:nvSpPr>
        <p:spPr>
          <a:xfrm>
            <a:off x="8433928" y="930316"/>
            <a:ext cx="963937" cy="521468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6" name="Google Shape;766;p23"/>
          <p:cNvSpPr/>
          <p:nvPr/>
        </p:nvSpPr>
        <p:spPr>
          <a:xfrm>
            <a:off x="2196584" y="4857678"/>
            <a:ext cx="963937" cy="521468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767" name="Google Shape;767;p23"/>
          <p:cNvGrpSpPr/>
          <p:nvPr/>
        </p:nvGrpSpPr>
        <p:grpSpPr>
          <a:xfrm>
            <a:off x="8092908" y="3564533"/>
            <a:ext cx="625593" cy="566814"/>
            <a:chOff x="3346266" y="1265304"/>
            <a:chExt cx="227307" cy="205965"/>
          </a:xfrm>
        </p:grpSpPr>
        <p:sp>
          <p:nvSpPr>
            <p:cNvPr id="768" name="Google Shape;768;p23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3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3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LANK_1_1_1_1_1_1_1_1_1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4"/>
          <p:cNvSpPr/>
          <p:nvPr/>
        </p:nvSpPr>
        <p:spPr>
          <a:xfrm>
            <a:off x="8279552" y="142611"/>
            <a:ext cx="1555057" cy="1437148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4"/>
          <p:cNvSpPr/>
          <p:nvPr/>
        </p:nvSpPr>
        <p:spPr>
          <a:xfrm>
            <a:off x="-859885" y="-341063"/>
            <a:ext cx="1349353" cy="1429775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4"/>
          <p:cNvSpPr/>
          <p:nvPr/>
        </p:nvSpPr>
        <p:spPr>
          <a:xfrm>
            <a:off x="8499299" y="4646059"/>
            <a:ext cx="1218453" cy="683985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4"/>
          <p:cNvSpPr/>
          <p:nvPr/>
        </p:nvSpPr>
        <p:spPr>
          <a:xfrm>
            <a:off x="6240260" y="-341071"/>
            <a:ext cx="1349348" cy="730007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24"/>
          <p:cNvGrpSpPr/>
          <p:nvPr/>
        </p:nvGrpSpPr>
        <p:grpSpPr>
          <a:xfrm>
            <a:off x="-140226" y="4125677"/>
            <a:ext cx="1349322" cy="1178509"/>
            <a:chOff x="4174688" y="2867426"/>
            <a:chExt cx="675133" cy="589667"/>
          </a:xfrm>
        </p:grpSpPr>
        <p:sp>
          <p:nvSpPr>
            <p:cNvPr id="802" name="Google Shape;802;p24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24"/>
          <p:cNvSpPr/>
          <p:nvPr/>
        </p:nvSpPr>
        <p:spPr>
          <a:xfrm>
            <a:off x="5561375" y="4531517"/>
            <a:ext cx="975547" cy="532231"/>
          </a:xfrm>
          <a:custGeom>
            <a:avLst/>
            <a:gdLst/>
            <a:ahLst/>
            <a:cxnLst/>
            <a:rect l="l" t="t" r="r" b="b"/>
            <a:pathLst>
              <a:path w="29815" h="16265" extrusionOk="0">
                <a:moveTo>
                  <a:pt x="14574" y="206"/>
                </a:moveTo>
                <a:cubicBezTo>
                  <a:pt x="14853" y="206"/>
                  <a:pt x="15127" y="221"/>
                  <a:pt x="15382" y="247"/>
                </a:cubicBezTo>
                <a:cubicBezTo>
                  <a:pt x="17189" y="439"/>
                  <a:pt x="18625" y="1146"/>
                  <a:pt x="19775" y="2416"/>
                </a:cubicBezTo>
                <a:cubicBezTo>
                  <a:pt x="20296" y="2989"/>
                  <a:pt x="20738" y="3553"/>
                  <a:pt x="21117" y="4123"/>
                </a:cubicBezTo>
                <a:cubicBezTo>
                  <a:pt x="21266" y="4353"/>
                  <a:pt x="21367" y="4466"/>
                  <a:pt x="21502" y="4473"/>
                </a:cubicBezTo>
                <a:cubicBezTo>
                  <a:pt x="21645" y="4466"/>
                  <a:pt x="21753" y="4360"/>
                  <a:pt x="21909" y="4146"/>
                </a:cubicBezTo>
                <a:cubicBezTo>
                  <a:pt x="22152" y="3823"/>
                  <a:pt x="22488" y="3602"/>
                  <a:pt x="22930" y="3481"/>
                </a:cubicBezTo>
                <a:cubicBezTo>
                  <a:pt x="23373" y="3362"/>
                  <a:pt x="23778" y="3301"/>
                  <a:pt x="24160" y="3301"/>
                </a:cubicBezTo>
                <a:cubicBezTo>
                  <a:pt x="24531" y="3301"/>
                  <a:pt x="24879" y="3358"/>
                  <a:pt x="25216" y="3474"/>
                </a:cubicBezTo>
                <a:cubicBezTo>
                  <a:pt x="26545" y="3931"/>
                  <a:pt x="27237" y="5030"/>
                  <a:pt x="27073" y="6423"/>
                </a:cubicBezTo>
                <a:cubicBezTo>
                  <a:pt x="27037" y="6710"/>
                  <a:pt x="27023" y="6852"/>
                  <a:pt x="27109" y="6944"/>
                </a:cubicBezTo>
                <a:cubicBezTo>
                  <a:pt x="27187" y="7037"/>
                  <a:pt x="27316" y="7044"/>
                  <a:pt x="27564" y="7044"/>
                </a:cubicBezTo>
                <a:lnTo>
                  <a:pt x="27616" y="7044"/>
                </a:lnTo>
                <a:cubicBezTo>
                  <a:pt x="28708" y="7044"/>
                  <a:pt x="29458" y="7765"/>
                  <a:pt x="29544" y="8895"/>
                </a:cubicBezTo>
                <a:cubicBezTo>
                  <a:pt x="29607" y="9772"/>
                  <a:pt x="29301" y="10629"/>
                  <a:pt x="28687" y="11315"/>
                </a:cubicBezTo>
                <a:cubicBezTo>
                  <a:pt x="28051" y="12030"/>
                  <a:pt x="27136" y="12451"/>
                  <a:pt x="26193" y="12485"/>
                </a:cubicBezTo>
                <a:cubicBezTo>
                  <a:pt x="26091" y="12489"/>
                  <a:pt x="25991" y="12492"/>
                  <a:pt x="25891" y="12492"/>
                </a:cubicBezTo>
                <a:cubicBezTo>
                  <a:pt x="24736" y="12492"/>
                  <a:pt x="23739" y="12216"/>
                  <a:pt x="22844" y="11658"/>
                </a:cubicBezTo>
                <a:cubicBezTo>
                  <a:pt x="22831" y="11651"/>
                  <a:pt x="22808" y="11637"/>
                  <a:pt x="22795" y="11622"/>
                </a:cubicBezTo>
                <a:cubicBezTo>
                  <a:pt x="22745" y="11586"/>
                  <a:pt x="22664" y="11529"/>
                  <a:pt x="22568" y="11529"/>
                </a:cubicBezTo>
                <a:cubicBezTo>
                  <a:pt x="22512" y="11529"/>
                  <a:pt x="22451" y="11548"/>
                  <a:pt x="22389" y="11601"/>
                </a:cubicBezTo>
                <a:cubicBezTo>
                  <a:pt x="22251" y="11723"/>
                  <a:pt x="22303" y="11879"/>
                  <a:pt x="22330" y="11971"/>
                </a:cubicBezTo>
                <a:lnTo>
                  <a:pt x="22337" y="12000"/>
                </a:lnTo>
                <a:cubicBezTo>
                  <a:pt x="22574" y="12785"/>
                  <a:pt x="22337" y="13457"/>
                  <a:pt x="21624" y="14050"/>
                </a:cubicBezTo>
                <a:cubicBezTo>
                  <a:pt x="19995" y="15391"/>
                  <a:pt x="18359" y="16056"/>
                  <a:pt x="16666" y="16056"/>
                </a:cubicBezTo>
                <a:cubicBezTo>
                  <a:pt x="16051" y="16056"/>
                  <a:pt x="15428" y="15968"/>
                  <a:pt x="14796" y="15793"/>
                </a:cubicBezTo>
                <a:cubicBezTo>
                  <a:pt x="14033" y="15586"/>
                  <a:pt x="13082" y="15221"/>
                  <a:pt x="12482" y="14321"/>
                </a:cubicBezTo>
                <a:cubicBezTo>
                  <a:pt x="12419" y="14228"/>
                  <a:pt x="12304" y="14136"/>
                  <a:pt x="12191" y="14136"/>
                </a:cubicBezTo>
                <a:cubicBezTo>
                  <a:pt x="12176" y="14136"/>
                  <a:pt x="12162" y="14143"/>
                  <a:pt x="12148" y="14143"/>
                </a:cubicBezTo>
                <a:cubicBezTo>
                  <a:pt x="12090" y="14150"/>
                  <a:pt x="11997" y="14192"/>
                  <a:pt x="11968" y="14350"/>
                </a:cubicBezTo>
                <a:cubicBezTo>
                  <a:pt x="11876" y="14772"/>
                  <a:pt x="11548" y="14885"/>
                  <a:pt x="11197" y="15007"/>
                </a:cubicBezTo>
                <a:lnTo>
                  <a:pt x="11127" y="15036"/>
                </a:lnTo>
                <a:cubicBezTo>
                  <a:pt x="10647" y="15207"/>
                  <a:pt x="10141" y="15294"/>
                  <a:pt x="9613" y="15294"/>
                </a:cubicBezTo>
                <a:cubicBezTo>
                  <a:pt x="9261" y="15294"/>
                  <a:pt x="8898" y="15255"/>
                  <a:pt x="8527" y="15178"/>
                </a:cubicBezTo>
                <a:cubicBezTo>
                  <a:pt x="7462" y="14950"/>
                  <a:pt x="6499" y="14456"/>
                  <a:pt x="5656" y="13701"/>
                </a:cubicBezTo>
                <a:cubicBezTo>
                  <a:pt x="4878" y="12993"/>
                  <a:pt x="4492" y="12280"/>
                  <a:pt x="4463" y="11466"/>
                </a:cubicBezTo>
                <a:cubicBezTo>
                  <a:pt x="4456" y="11301"/>
                  <a:pt x="4413" y="11186"/>
                  <a:pt x="4321" y="11130"/>
                </a:cubicBezTo>
                <a:cubicBezTo>
                  <a:pt x="4277" y="11096"/>
                  <a:pt x="4223" y="11080"/>
                  <a:pt x="4161" y="11080"/>
                </a:cubicBezTo>
                <a:cubicBezTo>
                  <a:pt x="4103" y="11080"/>
                  <a:pt x="4037" y="11095"/>
                  <a:pt x="3964" y="11123"/>
                </a:cubicBezTo>
                <a:cubicBezTo>
                  <a:pt x="3879" y="11150"/>
                  <a:pt x="3800" y="11186"/>
                  <a:pt x="3728" y="11229"/>
                </a:cubicBezTo>
                <a:cubicBezTo>
                  <a:pt x="3671" y="11258"/>
                  <a:pt x="3622" y="11286"/>
                  <a:pt x="3563" y="11308"/>
                </a:cubicBezTo>
                <a:cubicBezTo>
                  <a:pt x="3214" y="11454"/>
                  <a:pt x="2875" y="11524"/>
                  <a:pt x="2554" y="11524"/>
                </a:cubicBezTo>
                <a:cubicBezTo>
                  <a:pt x="1728" y="11524"/>
                  <a:pt x="1029" y="11052"/>
                  <a:pt x="622" y="10172"/>
                </a:cubicBezTo>
                <a:cubicBezTo>
                  <a:pt x="228" y="9315"/>
                  <a:pt x="214" y="8401"/>
                  <a:pt x="564" y="7380"/>
                </a:cubicBezTo>
                <a:cubicBezTo>
                  <a:pt x="794" y="6710"/>
                  <a:pt x="1193" y="6144"/>
                  <a:pt x="1743" y="5709"/>
                </a:cubicBezTo>
                <a:cubicBezTo>
                  <a:pt x="2844" y="4847"/>
                  <a:pt x="4105" y="4409"/>
                  <a:pt x="5499" y="4409"/>
                </a:cubicBezTo>
                <a:cubicBezTo>
                  <a:pt x="5606" y="4409"/>
                  <a:pt x="5713" y="4411"/>
                  <a:pt x="5820" y="4416"/>
                </a:cubicBezTo>
                <a:cubicBezTo>
                  <a:pt x="6391" y="4446"/>
                  <a:pt x="6977" y="4531"/>
                  <a:pt x="7413" y="4996"/>
                </a:cubicBezTo>
                <a:cubicBezTo>
                  <a:pt x="7500" y="5088"/>
                  <a:pt x="7579" y="5109"/>
                  <a:pt x="7638" y="5109"/>
                </a:cubicBezTo>
                <a:cubicBezTo>
                  <a:pt x="7662" y="5109"/>
                  <a:pt x="7682" y="5106"/>
                  <a:pt x="7699" y="5102"/>
                </a:cubicBezTo>
                <a:cubicBezTo>
                  <a:pt x="7762" y="5081"/>
                  <a:pt x="7848" y="5016"/>
                  <a:pt x="7884" y="4831"/>
                </a:cubicBezTo>
                <a:cubicBezTo>
                  <a:pt x="7891" y="4781"/>
                  <a:pt x="7891" y="4730"/>
                  <a:pt x="7891" y="4680"/>
                </a:cubicBezTo>
                <a:lnTo>
                  <a:pt x="7884" y="4631"/>
                </a:lnTo>
                <a:cubicBezTo>
                  <a:pt x="7898" y="3496"/>
                  <a:pt x="8398" y="2567"/>
                  <a:pt x="9420" y="1796"/>
                </a:cubicBezTo>
                <a:cubicBezTo>
                  <a:pt x="10583" y="917"/>
                  <a:pt x="11977" y="425"/>
                  <a:pt x="13797" y="247"/>
                </a:cubicBezTo>
                <a:cubicBezTo>
                  <a:pt x="14054" y="219"/>
                  <a:pt x="14317" y="206"/>
                  <a:pt x="14574" y="206"/>
                </a:cubicBezTo>
                <a:close/>
                <a:moveTo>
                  <a:pt x="14558" y="0"/>
                </a:moveTo>
                <a:cubicBezTo>
                  <a:pt x="14298" y="0"/>
                  <a:pt x="14034" y="13"/>
                  <a:pt x="13776" y="39"/>
                </a:cubicBezTo>
                <a:cubicBezTo>
                  <a:pt x="11912" y="224"/>
                  <a:pt x="10491" y="732"/>
                  <a:pt x="9298" y="1631"/>
                </a:cubicBezTo>
                <a:cubicBezTo>
                  <a:pt x="8234" y="2432"/>
                  <a:pt x="7692" y="3438"/>
                  <a:pt x="7683" y="4631"/>
                </a:cubicBezTo>
                <a:lnTo>
                  <a:pt x="7683" y="4687"/>
                </a:lnTo>
                <a:cubicBezTo>
                  <a:pt x="7683" y="4730"/>
                  <a:pt x="7683" y="4766"/>
                  <a:pt x="7677" y="4802"/>
                </a:cubicBezTo>
                <a:cubicBezTo>
                  <a:pt x="7663" y="4874"/>
                  <a:pt x="7641" y="4901"/>
                  <a:pt x="7634" y="4901"/>
                </a:cubicBezTo>
                <a:cubicBezTo>
                  <a:pt x="7634" y="4901"/>
                  <a:pt x="7606" y="4895"/>
                  <a:pt x="7563" y="4852"/>
                </a:cubicBezTo>
                <a:cubicBezTo>
                  <a:pt x="7077" y="4338"/>
                  <a:pt x="6441" y="4238"/>
                  <a:pt x="5827" y="4209"/>
                </a:cubicBezTo>
                <a:cubicBezTo>
                  <a:pt x="5721" y="4204"/>
                  <a:pt x="5615" y="4202"/>
                  <a:pt x="5510" y="4202"/>
                </a:cubicBezTo>
                <a:cubicBezTo>
                  <a:pt x="4065" y="4202"/>
                  <a:pt x="2759" y="4653"/>
                  <a:pt x="1615" y="5544"/>
                </a:cubicBezTo>
                <a:cubicBezTo>
                  <a:pt x="1035" y="6009"/>
                  <a:pt x="614" y="6602"/>
                  <a:pt x="372" y="7309"/>
                </a:cubicBezTo>
                <a:cubicBezTo>
                  <a:pt x="0" y="8388"/>
                  <a:pt x="22" y="9351"/>
                  <a:pt x="435" y="10257"/>
                </a:cubicBezTo>
                <a:cubicBezTo>
                  <a:pt x="875" y="11210"/>
                  <a:pt x="1658" y="11727"/>
                  <a:pt x="2566" y="11727"/>
                </a:cubicBezTo>
                <a:cubicBezTo>
                  <a:pt x="2910" y="11727"/>
                  <a:pt x="3273" y="11653"/>
                  <a:pt x="3642" y="11500"/>
                </a:cubicBezTo>
                <a:cubicBezTo>
                  <a:pt x="3699" y="11473"/>
                  <a:pt x="3764" y="11443"/>
                  <a:pt x="3820" y="11407"/>
                </a:cubicBezTo>
                <a:cubicBezTo>
                  <a:pt x="3892" y="11371"/>
                  <a:pt x="3964" y="11337"/>
                  <a:pt x="4035" y="11315"/>
                </a:cubicBezTo>
                <a:cubicBezTo>
                  <a:pt x="4082" y="11297"/>
                  <a:pt x="4124" y="11288"/>
                  <a:pt x="4156" y="11288"/>
                </a:cubicBezTo>
                <a:cubicBezTo>
                  <a:pt x="4178" y="11288"/>
                  <a:pt x="4195" y="11292"/>
                  <a:pt x="4206" y="11301"/>
                </a:cubicBezTo>
                <a:cubicBezTo>
                  <a:pt x="4235" y="11322"/>
                  <a:pt x="4256" y="11380"/>
                  <a:pt x="4256" y="11473"/>
                </a:cubicBezTo>
                <a:cubicBezTo>
                  <a:pt x="4292" y="12350"/>
                  <a:pt x="4693" y="13108"/>
                  <a:pt x="5521" y="13850"/>
                </a:cubicBezTo>
                <a:cubicBezTo>
                  <a:pt x="6384" y="14628"/>
                  <a:pt x="7384" y="15142"/>
                  <a:pt x="8484" y="15378"/>
                </a:cubicBezTo>
                <a:cubicBezTo>
                  <a:pt x="8869" y="15458"/>
                  <a:pt x="9246" y="15498"/>
                  <a:pt x="9613" y="15498"/>
                </a:cubicBezTo>
                <a:cubicBezTo>
                  <a:pt x="10165" y="15498"/>
                  <a:pt x="10695" y="15408"/>
                  <a:pt x="11197" y="15228"/>
                </a:cubicBezTo>
                <a:lnTo>
                  <a:pt x="11269" y="15200"/>
                </a:lnTo>
                <a:cubicBezTo>
                  <a:pt x="11634" y="15072"/>
                  <a:pt x="12054" y="14921"/>
                  <a:pt x="12169" y="14393"/>
                </a:cubicBezTo>
                <a:cubicBezTo>
                  <a:pt x="12176" y="14357"/>
                  <a:pt x="12182" y="14350"/>
                  <a:pt x="12182" y="14343"/>
                </a:cubicBezTo>
                <a:cubicBezTo>
                  <a:pt x="12198" y="14343"/>
                  <a:pt x="12261" y="14364"/>
                  <a:pt x="12311" y="14436"/>
                </a:cubicBezTo>
                <a:cubicBezTo>
                  <a:pt x="12954" y="15392"/>
                  <a:pt x="13948" y="15771"/>
                  <a:pt x="14739" y="15992"/>
                </a:cubicBezTo>
                <a:cubicBezTo>
                  <a:pt x="15396" y="16170"/>
                  <a:pt x="16039" y="16265"/>
                  <a:pt x="16668" y="16265"/>
                </a:cubicBezTo>
                <a:cubicBezTo>
                  <a:pt x="18411" y="16265"/>
                  <a:pt x="20082" y="15586"/>
                  <a:pt x="21753" y="14208"/>
                </a:cubicBezTo>
                <a:cubicBezTo>
                  <a:pt x="22531" y="13572"/>
                  <a:pt x="22795" y="12808"/>
                  <a:pt x="22538" y="11937"/>
                </a:cubicBezTo>
                <a:lnTo>
                  <a:pt x="22524" y="11908"/>
                </a:lnTo>
                <a:cubicBezTo>
                  <a:pt x="22495" y="11808"/>
                  <a:pt x="22495" y="11786"/>
                  <a:pt x="22524" y="11757"/>
                </a:cubicBezTo>
                <a:cubicBezTo>
                  <a:pt x="22542" y="11743"/>
                  <a:pt x="22554" y="11735"/>
                  <a:pt x="22570" y="11735"/>
                </a:cubicBezTo>
                <a:cubicBezTo>
                  <a:pt x="22593" y="11735"/>
                  <a:pt x="22621" y="11752"/>
                  <a:pt x="22680" y="11793"/>
                </a:cubicBezTo>
                <a:cubicBezTo>
                  <a:pt x="22695" y="11808"/>
                  <a:pt x="22716" y="11822"/>
                  <a:pt x="22731" y="11829"/>
                </a:cubicBezTo>
                <a:cubicBezTo>
                  <a:pt x="23663" y="12411"/>
                  <a:pt x="24706" y="12698"/>
                  <a:pt x="25909" y="12698"/>
                </a:cubicBezTo>
                <a:cubicBezTo>
                  <a:pt x="26006" y="12698"/>
                  <a:pt x="26103" y="12696"/>
                  <a:pt x="26202" y="12693"/>
                </a:cubicBezTo>
                <a:cubicBezTo>
                  <a:pt x="27201" y="12657"/>
                  <a:pt x="28164" y="12208"/>
                  <a:pt x="28836" y="11450"/>
                </a:cubicBezTo>
                <a:cubicBezTo>
                  <a:pt x="29493" y="10722"/>
                  <a:pt x="29815" y="9808"/>
                  <a:pt x="29750" y="8879"/>
                </a:cubicBezTo>
                <a:cubicBezTo>
                  <a:pt x="29657" y="7637"/>
                  <a:pt x="28822" y="6838"/>
                  <a:pt x="27623" y="6838"/>
                </a:cubicBezTo>
                <a:lnTo>
                  <a:pt x="27616" y="6838"/>
                </a:lnTo>
                <a:cubicBezTo>
                  <a:pt x="27445" y="6838"/>
                  <a:pt x="27287" y="6838"/>
                  <a:pt x="27258" y="6809"/>
                </a:cubicBezTo>
                <a:cubicBezTo>
                  <a:pt x="27237" y="6780"/>
                  <a:pt x="27251" y="6624"/>
                  <a:pt x="27273" y="6453"/>
                </a:cubicBezTo>
                <a:cubicBezTo>
                  <a:pt x="27451" y="4953"/>
                  <a:pt x="26708" y="3767"/>
                  <a:pt x="25280" y="3282"/>
                </a:cubicBezTo>
                <a:cubicBezTo>
                  <a:pt x="24916" y="3157"/>
                  <a:pt x="24542" y="3094"/>
                  <a:pt x="24147" y="3094"/>
                </a:cubicBezTo>
                <a:cubicBezTo>
                  <a:pt x="23752" y="3094"/>
                  <a:pt x="23334" y="3157"/>
                  <a:pt x="22880" y="3282"/>
                </a:cubicBezTo>
                <a:cubicBezTo>
                  <a:pt x="22389" y="3417"/>
                  <a:pt x="22017" y="3659"/>
                  <a:pt x="21746" y="4024"/>
                </a:cubicBezTo>
                <a:cubicBezTo>
                  <a:pt x="21624" y="4188"/>
                  <a:pt x="21545" y="4259"/>
                  <a:pt x="21509" y="4267"/>
                </a:cubicBezTo>
                <a:cubicBezTo>
                  <a:pt x="21453" y="4267"/>
                  <a:pt x="21331" y="4074"/>
                  <a:pt x="21288" y="4010"/>
                </a:cubicBezTo>
                <a:cubicBezTo>
                  <a:pt x="20903" y="3431"/>
                  <a:pt x="20452" y="2860"/>
                  <a:pt x="19924" y="2274"/>
                </a:cubicBezTo>
                <a:cubicBezTo>
                  <a:pt x="18738" y="968"/>
                  <a:pt x="17261" y="240"/>
                  <a:pt x="15404" y="46"/>
                </a:cubicBezTo>
                <a:cubicBezTo>
                  <a:pt x="15139" y="16"/>
                  <a:pt x="14852" y="0"/>
                  <a:pt x="145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7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8"/>
          <p:cNvSpPr/>
          <p:nvPr/>
        </p:nvSpPr>
        <p:spPr>
          <a:xfrm flipH="1">
            <a:off x="1920129" y="2245350"/>
            <a:ext cx="5303746" cy="554948"/>
          </a:xfrm>
          <a:custGeom>
            <a:avLst/>
            <a:gdLst/>
            <a:ahLst/>
            <a:cxnLst/>
            <a:rect l="l" t="t" r="r" b="b"/>
            <a:pathLst>
              <a:path w="117515" h="49263" extrusionOk="0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8"/>
          <p:cNvSpPr txBox="1">
            <a:spLocks noGrp="1"/>
          </p:cNvSpPr>
          <p:nvPr>
            <p:ph type="ctrTitle"/>
          </p:nvPr>
        </p:nvSpPr>
        <p:spPr>
          <a:xfrm>
            <a:off x="705750" y="649850"/>
            <a:ext cx="77325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chemeClr val="accent5"/>
                </a:solidFill>
              </a:rPr>
              <a:t>Climate Data Analytics Platform</a:t>
            </a:r>
            <a:endParaRPr sz="5500" dirty="0"/>
          </a:p>
        </p:txBody>
      </p:sp>
      <p:sp>
        <p:nvSpPr>
          <p:cNvPr id="822" name="Google Shape;822;p28"/>
          <p:cNvSpPr txBox="1">
            <a:spLocks noGrp="1"/>
          </p:cNvSpPr>
          <p:nvPr>
            <p:ph type="subTitle" idx="1"/>
          </p:nvPr>
        </p:nvSpPr>
        <p:spPr>
          <a:xfrm>
            <a:off x="2015100" y="2408525"/>
            <a:ext cx="51138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EProject</a:t>
            </a:r>
            <a:endParaRPr dirty="0"/>
          </a:p>
        </p:txBody>
      </p:sp>
      <p:grpSp>
        <p:nvGrpSpPr>
          <p:cNvPr id="823" name="Google Shape;823;p28"/>
          <p:cNvGrpSpPr/>
          <p:nvPr/>
        </p:nvGrpSpPr>
        <p:grpSpPr>
          <a:xfrm>
            <a:off x="2592213" y="3470130"/>
            <a:ext cx="824551" cy="778226"/>
            <a:chOff x="2971651" y="3782061"/>
            <a:chExt cx="391079" cy="369108"/>
          </a:xfrm>
        </p:grpSpPr>
        <p:sp>
          <p:nvSpPr>
            <p:cNvPr id="824" name="Google Shape;824;p28"/>
            <p:cNvSpPr/>
            <p:nvPr/>
          </p:nvSpPr>
          <p:spPr>
            <a:xfrm>
              <a:off x="2973756" y="3784087"/>
              <a:ext cx="387715" cy="364997"/>
            </a:xfrm>
            <a:custGeom>
              <a:avLst/>
              <a:gdLst/>
              <a:ahLst/>
              <a:cxnLst/>
              <a:rect l="l" t="t" r="r" b="b"/>
              <a:pathLst>
                <a:path w="19711" h="18556" extrusionOk="0">
                  <a:moveTo>
                    <a:pt x="187" y="195"/>
                  </a:moveTo>
                  <a:lnTo>
                    <a:pt x="187" y="195"/>
                  </a:lnTo>
                  <a:cubicBezTo>
                    <a:pt x="200" y="202"/>
                    <a:pt x="223" y="208"/>
                    <a:pt x="236" y="208"/>
                  </a:cubicBezTo>
                  <a:cubicBezTo>
                    <a:pt x="1328" y="1566"/>
                    <a:pt x="2415" y="2930"/>
                    <a:pt x="3542" y="4252"/>
                  </a:cubicBezTo>
                  <a:cubicBezTo>
                    <a:pt x="3230" y="4356"/>
                    <a:pt x="2916" y="4396"/>
                    <a:pt x="2602" y="4396"/>
                  </a:cubicBezTo>
                  <a:cubicBezTo>
                    <a:pt x="2016" y="4396"/>
                    <a:pt x="1428" y="4260"/>
                    <a:pt x="843" y="4157"/>
                  </a:cubicBezTo>
                  <a:cubicBezTo>
                    <a:pt x="744" y="3729"/>
                    <a:pt x="651" y="3300"/>
                    <a:pt x="565" y="2865"/>
                  </a:cubicBezTo>
                  <a:cubicBezTo>
                    <a:pt x="401" y="1981"/>
                    <a:pt x="272" y="1088"/>
                    <a:pt x="187" y="195"/>
                  </a:cubicBezTo>
                  <a:close/>
                  <a:moveTo>
                    <a:pt x="865" y="4229"/>
                  </a:moveTo>
                  <a:cubicBezTo>
                    <a:pt x="1409" y="4397"/>
                    <a:pt x="1998" y="4530"/>
                    <a:pt x="2579" y="4530"/>
                  </a:cubicBezTo>
                  <a:cubicBezTo>
                    <a:pt x="2935" y="4530"/>
                    <a:pt x="3289" y="4480"/>
                    <a:pt x="3628" y="4358"/>
                  </a:cubicBezTo>
                  <a:lnTo>
                    <a:pt x="3650" y="4380"/>
                  </a:lnTo>
                  <a:cubicBezTo>
                    <a:pt x="3763" y="4522"/>
                    <a:pt x="3885" y="4658"/>
                    <a:pt x="4007" y="4793"/>
                  </a:cubicBezTo>
                  <a:cubicBezTo>
                    <a:pt x="3687" y="4876"/>
                    <a:pt x="3360" y="4903"/>
                    <a:pt x="3034" y="4903"/>
                  </a:cubicBezTo>
                  <a:cubicBezTo>
                    <a:pt x="2829" y="4903"/>
                    <a:pt x="2625" y="4893"/>
                    <a:pt x="2421" y="4879"/>
                  </a:cubicBezTo>
                  <a:cubicBezTo>
                    <a:pt x="2158" y="4865"/>
                    <a:pt x="1894" y="4836"/>
                    <a:pt x="1637" y="4800"/>
                  </a:cubicBezTo>
                  <a:cubicBezTo>
                    <a:pt x="1407" y="4773"/>
                    <a:pt x="1150" y="4737"/>
                    <a:pt x="951" y="4601"/>
                  </a:cubicBezTo>
                  <a:cubicBezTo>
                    <a:pt x="922" y="4479"/>
                    <a:pt x="893" y="4358"/>
                    <a:pt x="865" y="4229"/>
                  </a:cubicBezTo>
                  <a:close/>
                  <a:moveTo>
                    <a:pt x="401" y="258"/>
                  </a:moveTo>
                  <a:lnTo>
                    <a:pt x="401" y="258"/>
                  </a:lnTo>
                  <a:cubicBezTo>
                    <a:pt x="2122" y="723"/>
                    <a:pt x="3763" y="1415"/>
                    <a:pt x="5313" y="2287"/>
                  </a:cubicBezTo>
                  <a:cubicBezTo>
                    <a:pt x="5856" y="2587"/>
                    <a:pt x="6384" y="2908"/>
                    <a:pt x="6898" y="3244"/>
                  </a:cubicBezTo>
                  <a:cubicBezTo>
                    <a:pt x="6914" y="3386"/>
                    <a:pt x="6934" y="3530"/>
                    <a:pt x="6934" y="3672"/>
                  </a:cubicBezTo>
                  <a:cubicBezTo>
                    <a:pt x="6934" y="3844"/>
                    <a:pt x="6920" y="4022"/>
                    <a:pt x="6898" y="4200"/>
                  </a:cubicBezTo>
                  <a:cubicBezTo>
                    <a:pt x="6855" y="4515"/>
                    <a:pt x="6806" y="4836"/>
                    <a:pt x="6735" y="5151"/>
                  </a:cubicBezTo>
                  <a:cubicBezTo>
                    <a:pt x="6598" y="5785"/>
                    <a:pt x="6406" y="6408"/>
                    <a:pt x="6156" y="7007"/>
                  </a:cubicBezTo>
                  <a:cubicBezTo>
                    <a:pt x="5493" y="6279"/>
                    <a:pt x="4835" y="5544"/>
                    <a:pt x="4185" y="4793"/>
                  </a:cubicBezTo>
                  <a:cubicBezTo>
                    <a:pt x="2985" y="3422"/>
                    <a:pt x="1822" y="2030"/>
                    <a:pt x="678" y="610"/>
                  </a:cubicBezTo>
                  <a:cubicBezTo>
                    <a:pt x="586" y="495"/>
                    <a:pt x="493" y="373"/>
                    <a:pt x="401" y="258"/>
                  </a:cubicBezTo>
                  <a:close/>
                  <a:moveTo>
                    <a:pt x="7042" y="3336"/>
                  </a:moveTo>
                  <a:lnTo>
                    <a:pt x="7042" y="3336"/>
                  </a:lnTo>
                  <a:cubicBezTo>
                    <a:pt x="7207" y="3444"/>
                    <a:pt x="7363" y="3551"/>
                    <a:pt x="7527" y="3659"/>
                  </a:cubicBezTo>
                  <a:cubicBezTo>
                    <a:pt x="7642" y="4365"/>
                    <a:pt x="7520" y="5100"/>
                    <a:pt x="7392" y="5794"/>
                  </a:cubicBezTo>
                  <a:cubicBezTo>
                    <a:pt x="7335" y="6128"/>
                    <a:pt x="7256" y="6464"/>
                    <a:pt x="7155" y="6786"/>
                  </a:cubicBezTo>
                  <a:cubicBezTo>
                    <a:pt x="7063" y="7107"/>
                    <a:pt x="6934" y="7407"/>
                    <a:pt x="6806" y="7714"/>
                  </a:cubicBezTo>
                  <a:cubicBezTo>
                    <a:pt x="6614" y="7508"/>
                    <a:pt x="6427" y="7301"/>
                    <a:pt x="6242" y="7100"/>
                  </a:cubicBezTo>
                  <a:cubicBezTo>
                    <a:pt x="6242" y="7093"/>
                    <a:pt x="6249" y="7086"/>
                    <a:pt x="6249" y="7079"/>
                  </a:cubicBezTo>
                  <a:cubicBezTo>
                    <a:pt x="6513" y="6457"/>
                    <a:pt x="6713" y="5808"/>
                    <a:pt x="6855" y="5143"/>
                  </a:cubicBezTo>
                  <a:cubicBezTo>
                    <a:pt x="6927" y="4809"/>
                    <a:pt x="6984" y="4473"/>
                    <a:pt x="7020" y="4130"/>
                  </a:cubicBezTo>
                  <a:cubicBezTo>
                    <a:pt x="7049" y="3886"/>
                    <a:pt x="7085" y="3593"/>
                    <a:pt x="7042" y="3336"/>
                  </a:cubicBezTo>
                  <a:close/>
                  <a:moveTo>
                    <a:pt x="978" y="4723"/>
                  </a:moveTo>
                  <a:lnTo>
                    <a:pt x="978" y="4723"/>
                  </a:lnTo>
                  <a:cubicBezTo>
                    <a:pt x="1136" y="4829"/>
                    <a:pt x="1314" y="4879"/>
                    <a:pt x="1515" y="4915"/>
                  </a:cubicBezTo>
                  <a:cubicBezTo>
                    <a:pt x="1815" y="4958"/>
                    <a:pt x="2115" y="4994"/>
                    <a:pt x="2421" y="5014"/>
                  </a:cubicBezTo>
                  <a:cubicBezTo>
                    <a:pt x="2656" y="5027"/>
                    <a:pt x="2893" y="5038"/>
                    <a:pt x="3132" y="5038"/>
                  </a:cubicBezTo>
                  <a:cubicBezTo>
                    <a:pt x="3186" y="5038"/>
                    <a:pt x="3239" y="5038"/>
                    <a:pt x="3292" y="5036"/>
                  </a:cubicBezTo>
                  <a:cubicBezTo>
                    <a:pt x="3565" y="5030"/>
                    <a:pt x="3842" y="5000"/>
                    <a:pt x="4093" y="4894"/>
                  </a:cubicBezTo>
                  <a:cubicBezTo>
                    <a:pt x="5135" y="6094"/>
                    <a:pt x="6199" y="7278"/>
                    <a:pt x="7292" y="8442"/>
                  </a:cubicBezTo>
                  <a:cubicBezTo>
                    <a:pt x="8542" y="9770"/>
                    <a:pt x="9827" y="11071"/>
                    <a:pt x="11133" y="12356"/>
                  </a:cubicBezTo>
                  <a:cubicBezTo>
                    <a:pt x="11262" y="12485"/>
                    <a:pt x="11397" y="12607"/>
                    <a:pt x="11526" y="12735"/>
                  </a:cubicBezTo>
                  <a:cubicBezTo>
                    <a:pt x="10826" y="13112"/>
                    <a:pt x="10048" y="13284"/>
                    <a:pt x="9270" y="13421"/>
                  </a:cubicBezTo>
                  <a:cubicBezTo>
                    <a:pt x="8449" y="13556"/>
                    <a:pt x="7620" y="13656"/>
                    <a:pt x="6785" y="13712"/>
                  </a:cubicBezTo>
                  <a:cubicBezTo>
                    <a:pt x="6524" y="13731"/>
                    <a:pt x="6261" y="13752"/>
                    <a:pt x="5998" y="13752"/>
                  </a:cubicBezTo>
                  <a:cubicBezTo>
                    <a:pt x="5851" y="13752"/>
                    <a:pt x="5703" y="13745"/>
                    <a:pt x="5556" y="13728"/>
                  </a:cubicBezTo>
                  <a:cubicBezTo>
                    <a:pt x="5035" y="13006"/>
                    <a:pt x="4557" y="12249"/>
                    <a:pt x="4142" y="11457"/>
                  </a:cubicBezTo>
                  <a:cubicBezTo>
                    <a:pt x="4528" y="11170"/>
                    <a:pt x="4857" y="10828"/>
                    <a:pt x="5135" y="10435"/>
                  </a:cubicBezTo>
                  <a:cubicBezTo>
                    <a:pt x="5177" y="10379"/>
                    <a:pt x="5141" y="10307"/>
                    <a:pt x="5071" y="10307"/>
                  </a:cubicBezTo>
                  <a:cubicBezTo>
                    <a:pt x="4643" y="10307"/>
                    <a:pt x="4221" y="10314"/>
                    <a:pt x="3793" y="10327"/>
                  </a:cubicBezTo>
                  <a:cubicBezTo>
                    <a:pt x="3687" y="10332"/>
                    <a:pt x="3579" y="10341"/>
                    <a:pt x="3472" y="10341"/>
                  </a:cubicBezTo>
                  <a:cubicBezTo>
                    <a:pt x="3392" y="10341"/>
                    <a:pt x="3312" y="10336"/>
                    <a:pt x="3236" y="10320"/>
                  </a:cubicBezTo>
                  <a:cubicBezTo>
                    <a:pt x="3042" y="10284"/>
                    <a:pt x="2922" y="10149"/>
                    <a:pt x="2828" y="9978"/>
                  </a:cubicBezTo>
                  <a:cubicBezTo>
                    <a:pt x="2636" y="9621"/>
                    <a:pt x="2493" y="9229"/>
                    <a:pt x="2336" y="8850"/>
                  </a:cubicBezTo>
                  <a:cubicBezTo>
                    <a:pt x="2178" y="8464"/>
                    <a:pt x="2036" y="8079"/>
                    <a:pt x="1894" y="7686"/>
                  </a:cubicBezTo>
                  <a:cubicBezTo>
                    <a:pt x="1535" y="6714"/>
                    <a:pt x="1235" y="5722"/>
                    <a:pt x="978" y="4723"/>
                  </a:cubicBezTo>
                  <a:close/>
                  <a:moveTo>
                    <a:pt x="11620" y="12828"/>
                  </a:moveTo>
                  <a:cubicBezTo>
                    <a:pt x="11898" y="13092"/>
                    <a:pt x="12177" y="13363"/>
                    <a:pt x="12455" y="13626"/>
                  </a:cubicBezTo>
                  <a:cubicBezTo>
                    <a:pt x="12083" y="13764"/>
                    <a:pt x="11712" y="13913"/>
                    <a:pt x="11327" y="14034"/>
                  </a:cubicBezTo>
                  <a:cubicBezTo>
                    <a:pt x="10905" y="14163"/>
                    <a:pt x="10477" y="14269"/>
                    <a:pt x="10041" y="14363"/>
                  </a:cubicBezTo>
                  <a:cubicBezTo>
                    <a:pt x="9220" y="14542"/>
                    <a:pt x="8384" y="14684"/>
                    <a:pt x="7541" y="14713"/>
                  </a:cubicBezTo>
                  <a:cubicBezTo>
                    <a:pt x="7485" y="14715"/>
                    <a:pt x="7430" y="14716"/>
                    <a:pt x="7375" y="14716"/>
                  </a:cubicBezTo>
                  <a:cubicBezTo>
                    <a:pt x="6998" y="14716"/>
                    <a:pt x="6629" y="14677"/>
                    <a:pt x="6255" y="14627"/>
                  </a:cubicBezTo>
                  <a:cubicBezTo>
                    <a:pt x="6142" y="14483"/>
                    <a:pt x="6027" y="14341"/>
                    <a:pt x="5913" y="14199"/>
                  </a:cubicBezTo>
                  <a:cubicBezTo>
                    <a:pt x="5813" y="14070"/>
                    <a:pt x="5721" y="13942"/>
                    <a:pt x="5621" y="13820"/>
                  </a:cubicBezTo>
                  <a:lnTo>
                    <a:pt x="5621" y="13820"/>
                  </a:lnTo>
                  <a:cubicBezTo>
                    <a:pt x="5792" y="13839"/>
                    <a:pt x="5964" y="13846"/>
                    <a:pt x="6135" y="13846"/>
                  </a:cubicBezTo>
                  <a:cubicBezTo>
                    <a:pt x="6284" y="13846"/>
                    <a:pt x="6432" y="13841"/>
                    <a:pt x="6578" y="13834"/>
                  </a:cubicBezTo>
                  <a:cubicBezTo>
                    <a:pt x="7013" y="13813"/>
                    <a:pt x="7448" y="13770"/>
                    <a:pt x="7877" y="13721"/>
                  </a:cubicBezTo>
                  <a:cubicBezTo>
                    <a:pt x="8720" y="13626"/>
                    <a:pt x="9570" y="13520"/>
                    <a:pt x="10391" y="13306"/>
                  </a:cubicBezTo>
                  <a:cubicBezTo>
                    <a:pt x="10813" y="13191"/>
                    <a:pt x="11234" y="13042"/>
                    <a:pt x="11620" y="12828"/>
                  </a:cubicBezTo>
                  <a:close/>
                  <a:moveTo>
                    <a:pt x="7656" y="3751"/>
                  </a:moveTo>
                  <a:cubicBezTo>
                    <a:pt x="8470" y="4308"/>
                    <a:pt x="9255" y="4901"/>
                    <a:pt x="10019" y="5515"/>
                  </a:cubicBezTo>
                  <a:cubicBezTo>
                    <a:pt x="10227" y="5686"/>
                    <a:pt x="10434" y="5851"/>
                    <a:pt x="10641" y="6022"/>
                  </a:cubicBezTo>
                  <a:cubicBezTo>
                    <a:pt x="10833" y="6180"/>
                    <a:pt x="11140" y="6358"/>
                    <a:pt x="11183" y="6615"/>
                  </a:cubicBezTo>
                  <a:cubicBezTo>
                    <a:pt x="11212" y="6764"/>
                    <a:pt x="11198" y="6922"/>
                    <a:pt x="11191" y="7071"/>
                  </a:cubicBezTo>
                  <a:cubicBezTo>
                    <a:pt x="11183" y="7229"/>
                    <a:pt x="11183" y="7379"/>
                    <a:pt x="11169" y="7535"/>
                  </a:cubicBezTo>
                  <a:cubicBezTo>
                    <a:pt x="11155" y="7864"/>
                    <a:pt x="11133" y="8185"/>
                    <a:pt x="11106" y="8514"/>
                  </a:cubicBezTo>
                  <a:cubicBezTo>
                    <a:pt x="11106" y="8568"/>
                    <a:pt x="11150" y="8627"/>
                    <a:pt x="11202" y="8627"/>
                  </a:cubicBezTo>
                  <a:cubicBezTo>
                    <a:pt x="11219" y="8627"/>
                    <a:pt x="11237" y="8621"/>
                    <a:pt x="11255" y="8606"/>
                  </a:cubicBezTo>
                  <a:cubicBezTo>
                    <a:pt x="11600" y="8333"/>
                    <a:pt x="12075" y="7993"/>
                    <a:pt x="12544" y="7993"/>
                  </a:cubicBezTo>
                  <a:cubicBezTo>
                    <a:pt x="12687" y="7993"/>
                    <a:pt x="12830" y="8024"/>
                    <a:pt x="12969" y="8099"/>
                  </a:cubicBezTo>
                  <a:cubicBezTo>
                    <a:pt x="13275" y="8264"/>
                    <a:pt x="13519" y="8571"/>
                    <a:pt x="13740" y="8828"/>
                  </a:cubicBezTo>
                  <a:cubicBezTo>
                    <a:pt x="13983" y="9107"/>
                    <a:pt x="14204" y="9400"/>
                    <a:pt x="14412" y="9714"/>
                  </a:cubicBezTo>
                  <a:cubicBezTo>
                    <a:pt x="14811" y="10314"/>
                    <a:pt x="15140" y="10956"/>
                    <a:pt x="15404" y="11628"/>
                  </a:cubicBezTo>
                  <a:cubicBezTo>
                    <a:pt x="15682" y="12314"/>
                    <a:pt x="15939" y="13042"/>
                    <a:pt x="16040" y="13770"/>
                  </a:cubicBezTo>
                  <a:cubicBezTo>
                    <a:pt x="16133" y="14413"/>
                    <a:pt x="16061" y="15178"/>
                    <a:pt x="15569" y="15633"/>
                  </a:cubicBezTo>
                  <a:cubicBezTo>
                    <a:pt x="15562" y="15640"/>
                    <a:pt x="15546" y="15640"/>
                    <a:pt x="15540" y="15656"/>
                  </a:cubicBezTo>
                  <a:cubicBezTo>
                    <a:pt x="15504" y="15683"/>
                    <a:pt x="15461" y="15719"/>
                    <a:pt x="15425" y="15748"/>
                  </a:cubicBezTo>
                  <a:cubicBezTo>
                    <a:pt x="15404" y="15769"/>
                    <a:pt x="15382" y="15784"/>
                    <a:pt x="15361" y="15798"/>
                  </a:cubicBezTo>
                  <a:cubicBezTo>
                    <a:pt x="15348" y="15805"/>
                    <a:pt x="15339" y="15820"/>
                    <a:pt x="15339" y="15827"/>
                  </a:cubicBezTo>
                  <a:cubicBezTo>
                    <a:pt x="15332" y="15834"/>
                    <a:pt x="15325" y="15841"/>
                    <a:pt x="15318" y="15841"/>
                  </a:cubicBezTo>
                  <a:cubicBezTo>
                    <a:pt x="14040" y="14869"/>
                    <a:pt x="12847" y="13798"/>
                    <a:pt x="11690" y="12684"/>
                  </a:cubicBezTo>
                  <a:cubicBezTo>
                    <a:pt x="10384" y="11434"/>
                    <a:pt x="9106" y="10149"/>
                    <a:pt x="7863" y="8836"/>
                  </a:cubicBezTo>
                  <a:cubicBezTo>
                    <a:pt x="7527" y="8485"/>
                    <a:pt x="7191" y="8128"/>
                    <a:pt x="6864" y="7772"/>
                  </a:cubicBezTo>
                  <a:cubicBezTo>
                    <a:pt x="7220" y="7186"/>
                    <a:pt x="7385" y="6464"/>
                    <a:pt x="7498" y="5794"/>
                  </a:cubicBezTo>
                  <a:cubicBezTo>
                    <a:pt x="7563" y="5436"/>
                    <a:pt x="7613" y="5072"/>
                    <a:pt x="7649" y="4707"/>
                  </a:cubicBezTo>
                  <a:cubicBezTo>
                    <a:pt x="7685" y="4394"/>
                    <a:pt x="7712" y="4065"/>
                    <a:pt x="7656" y="3751"/>
                  </a:cubicBezTo>
                  <a:close/>
                  <a:moveTo>
                    <a:pt x="12563" y="13721"/>
                  </a:moveTo>
                  <a:cubicBezTo>
                    <a:pt x="13291" y="14406"/>
                    <a:pt x="14040" y="15070"/>
                    <a:pt x="14818" y="15692"/>
                  </a:cubicBezTo>
                  <a:cubicBezTo>
                    <a:pt x="14933" y="15784"/>
                    <a:pt x="15055" y="15877"/>
                    <a:pt x="15168" y="15969"/>
                  </a:cubicBezTo>
                  <a:cubicBezTo>
                    <a:pt x="14050" y="16885"/>
                    <a:pt x="12647" y="17464"/>
                    <a:pt x="11200" y="17464"/>
                  </a:cubicBezTo>
                  <a:cubicBezTo>
                    <a:pt x="10920" y="17464"/>
                    <a:pt x="10637" y="17442"/>
                    <a:pt x="10355" y="17397"/>
                  </a:cubicBezTo>
                  <a:cubicBezTo>
                    <a:pt x="9442" y="17248"/>
                    <a:pt x="8605" y="16862"/>
                    <a:pt x="7884" y="16283"/>
                  </a:cubicBezTo>
                  <a:cubicBezTo>
                    <a:pt x="7327" y="15834"/>
                    <a:pt x="6828" y="15313"/>
                    <a:pt x="6363" y="14756"/>
                  </a:cubicBezTo>
                  <a:lnTo>
                    <a:pt x="6363" y="14756"/>
                  </a:lnTo>
                  <a:cubicBezTo>
                    <a:pt x="6677" y="14819"/>
                    <a:pt x="7006" y="14835"/>
                    <a:pt x="7327" y="14835"/>
                  </a:cubicBezTo>
                  <a:cubicBezTo>
                    <a:pt x="7748" y="14835"/>
                    <a:pt x="8163" y="14799"/>
                    <a:pt x="8578" y="14740"/>
                  </a:cubicBezTo>
                  <a:cubicBezTo>
                    <a:pt x="9455" y="14621"/>
                    <a:pt x="10334" y="14456"/>
                    <a:pt x="11183" y="14219"/>
                  </a:cubicBezTo>
                  <a:cubicBezTo>
                    <a:pt x="11654" y="14091"/>
                    <a:pt x="12125" y="13942"/>
                    <a:pt x="12563" y="13721"/>
                  </a:cubicBezTo>
                  <a:close/>
                  <a:moveTo>
                    <a:pt x="90" y="0"/>
                  </a:moveTo>
                  <a:cubicBezTo>
                    <a:pt x="44" y="0"/>
                    <a:pt x="0" y="41"/>
                    <a:pt x="8" y="95"/>
                  </a:cubicBezTo>
                  <a:cubicBezTo>
                    <a:pt x="200" y="1809"/>
                    <a:pt x="522" y="3515"/>
                    <a:pt x="978" y="5179"/>
                  </a:cubicBezTo>
                  <a:cubicBezTo>
                    <a:pt x="1208" y="6015"/>
                    <a:pt x="1465" y="6836"/>
                    <a:pt x="1756" y="7657"/>
                  </a:cubicBezTo>
                  <a:cubicBezTo>
                    <a:pt x="1907" y="8072"/>
                    <a:pt x="2065" y="8478"/>
                    <a:pt x="2228" y="8893"/>
                  </a:cubicBezTo>
                  <a:cubicBezTo>
                    <a:pt x="2379" y="9265"/>
                    <a:pt x="2521" y="9650"/>
                    <a:pt x="2708" y="10014"/>
                  </a:cubicBezTo>
                  <a:cubicBezTo>
                    <a:pt x="2785" y="10171"/>
                    <a:pt x="2893" y="10320"/>
                    <a:pt x="3050" y="10406"/>
                  </a:cubicBezTo>
                  <a:cubicBezTo>
                    <a:pt x="3206" y="10478"/>
                    <a:pt x="3385" y="10485"/>
                    <a:pt x="3556" y="10492"/>
                  </a:cubicBezTo>
                  <a:cubicBezTo>
                    <a:pt x="4014" y="10492"/>
                    <a:pt x="4471" y="10485"/>
                    <a:pt x="4927" y="10471"/>
                  </a:cubicBezTo>
                  <a:lnTo>
                    <a:pt x="4927" y="10471"/>
                  </a:lnTo>
                  <a:cubicBezTo>
                    <a:pt x="4670" y="10821"/>
                    <a:pt x="4356" y="11121"/>
                    <a:pt x="4000" y="11371"/>
                  </a:cubicBezTo>
                  <a:cubicBezTo>
                    <a:pt x="3957" y="11398"/>
                    <a:pt x="3957" y="11441"/>
                    <a:pt x="3978" y="11477"/>
                  </a:cubicBezTo>
                  <a:cubicBezTo>
                    <a:pt x="4435" y="12399"/>
                    <a:pt x="4979" y="13284"/>
                    <a:pt x="5599" y="14098"/>
                  </a:cubicBezTo>
                  <a:cubicBezTo>
                    <a:pt x="6199" y="14884"/>
                    <a:pt x="6864" y="15656"/>
                    <a:pt x="7620" y="16283"/>
                  </a:cubicBezTo>
                  <a:cubicBezTo>
                    <a:pt x="8341" y="16883"/>
                    <a:pt x="9162" y="17320"/>
                    <a:pt x="10084" y="17505"/>
                  </a:cubicBezTo>
                  <a:cubicBezTo>
                    <a:pt x="10457" y="17582"/>
                    <a:pt x="10835" y="17619"/>
                    <a:pt x="11213" y="17619"/>
                  </a:cubicBezTo>
                  <a:cubicBezTo>
                    <a:pt x="11750" y="17619"/>
                    <a:pt x="12286" y="17544"/>
                    <a:pt x="12804" y="17397"/>
                  </a:cubicBezTo>
                  <a:cubicBezTo>
                    <a:pt x="13726" y="17140"/>
                    <a:pt x="14561" y="16669"/>
                    <a:pt x="15276" y="16048"/>
                  </a:cubicBezTo>
                  <a:cubicBezTo>
                    <a:pt x="16426" y="16926"/>
                    <a:pt x="17646" y="17706"/>
                    <a:pt x="18960" y="18305"/>
                  </a:cubicBezTo>
                  <a:cubicBezTo>
                    <a:pt x="19139" y="18391"/>
                    <a:pt x="19324" y="18468"/>
                    <a:pt x="19511" y="18547"/>
                  </a:cubicBezTo>
                  <a:cubicBezTo>
                    <a:pt x="19525" y="18553"/>
                    <a:pt x="19539" y="18555"/>
                    <a:pt x="19552" y="18555"/>
                  </a:cubicBezTo>
                  <a:cubicBezTo>
                    <a:pt x="19651" y="18555"/>
                    <a:pt x="19711" y="18406"/>
                    <a:pt x="19603" y="18362"/>
                  </a:cubicBezTo>
                  <a:cubicBezTo>
                    <a:pt x="18104" y="17748"/>
                    <a:pt x="16710" y="16898"/>
                    <a:pt x="15425" y="15920"/>
                  </a:cubicBezTo>
                  <a:cubicBezTo>
                    <a:pt x="15490" y="15855"/>
                    <a:pt x="15562" y="15798"/>
                    <a:pt x="15625" y="15726"/>
                  </a:cubicBezTo>
                  <a:cubicBezTo>
                    <a:pt x="15632" y="15726"/>
                    <a:pt x="15632" y="15719"/>
                    <a:pt x="15632" y="15712"/>
                  </a:cubicBezTo>
                  <a:cubicBezTo>
                    <a:pt x="16061" y="15340"/>
                    <a:pt x="16275" y="14756"/>
                    <a:pt x="16268" y="14192"/>
                  </a:cubicBezTo>
                  <a:cubicBezTo>
                    <a:pt x="16268" y="13791"/>
                    <a:pt x="16182" y="13392"/>
                    <a:pt x="16076" y="13013"/>
                  </a:cubicBezTo>
                  <a:cubicBezTo>
                    <a:pt x="15968" y="12620"/>
                    <a:pt x="15839" y="12235"/>
                    <a:pt x="15704" y="11856"/>
                  </a:cubicBezTo>
                  <a:cubicBezTo>
                    <a:pt x="15425" y="11121"/>
                    <a:pt x="15082" y="10399"/>
                    <a:pt x="14653" y="9736"/>
                  </a:cubicBezTo>
                  <a:cubicBezTo>
                    <a:pt x="14439" y="9407"/>
                    <a:pt x="14204" y="9093"/>
                    <a:pt x="13954" y="8793"/>
                  </a:cubicBezTo>
                  <a:cubicBezTo>
                    <a:pt x="13719" y="8521"/>
                    <a:pt x="13469" y="8214"/>
                    <a:pt x="13169" y="8013"/>
                  </a:cubicBezTo>
                  <a:cubicBezTo>
                    <a:pt x="12977" y="7889"/>
                    <a:pt x="12777" y="7838"/>
                    <a:pt x="12577" y="7838"/>
                  </a:cubicBezTo>
                  <a:cubicBezTo>
                    <a:pt x="12135" y="7838"/>
                    <a:pt x="11690" y="8085"/>
                    <a:pt x="11311" y="8336"/>
                  </a:cubicBezTo>
                  <a:cubicBezTo>
                    <a:pt x="11354" y="7851"/>
                    <a:pt x="11377" y="7350"/>
                    <a:pt x="11383" y="6857"/>
                  </a:cubicBezTo>
                  <a:cubicBezTo>
                    <a:pt x="11390" y="6600"/>
                    <a:pt x="11341" y="6394"/>
                    <a:pt x="11149" y="6207"/>
                  </a:cubicBezTo>
                  <a:cubicBezTo>
                    <a:pt x="10969" y="6043"/>
                    <a:pt x="10784" y="5900"/>
                    <a:pt x="10598" y="5751"/>
                  </a:cubicBezTo>
                  <a:cubicBezTo>
                    <a:pt x="9841" y="5129"/>
                    <a:pt x="9063" y="4529"/>
                    <a:pt x="8262" y="3958"/>
                  </a:cubicBezTo>
                  <a:cubicBezTo>
                    <a:pt x="6677" y="2822"/>
                    <a:pt x="4999" y="1816"/>
                    <a:pt x="3206" y="1045"/>
                  </a:cubicBezTo>
                  <a:cubicBezTo>
                    <a:pt x="2200" y="610"/>
                    <a:pt x="1165" y="251"/>
                    <a:pt x="101" y="1"/>
                  </a:cubicBezTo>
                  <a:cubicBezTo>
                    <a:pt x="97" y="1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2971651" y="3782061"/>
              <a:ext cx="391079" cy="369108"/>
            </a:xfrm>
            <a:custGeom>
              <a:avLst/>
              <a:gdLst/>
              <a:ahLst/>
              <a:cxnLst/>
              <a:rect l="l" t="t" r="r" b="b"/>
              <a:pathLst>
                <a:path w="19882" h="18765" extrusionOk="0">
                  <a:moveTo>
                    <a:pt x="422" y="575"/>
                  </a:moveTo>
                  <a:lnTo>
                    <a:pt x="729" y="961"/>
                  </a:lnTo>
                  <a:cubicBezTo>
                    <a:pt x="1615" y="2061"/>
                    <a:pt x="2535" y="3204"/>
                    <a:pt x="3464" y="4303"/>
                  </a:cubicBezTo>
                  <a:cubicBezTo>
                    <a:pt x="3214" y="4369"/>
                    <a:pt x="2960" y="4395"/>
                    <a:pt x="2705" y="4395"/>
                  </a:cubicBezTo>
                  <a:cubicBezTo>
                    <a:pt x="2240" y="4395"/>
                    <a:pt x="1771" y="4309"/>
                    <a:pt x="1315" y="4226"/>
                  </a:cubicBezTo>
                  <a:cubicBezTo>
                    <a:pt x="1221" y="4211"/>
                    <a:pt x="1128" y="4190"/>
                    <a:pt x="1036" y="4175"/>
                  </a:cubicBezTo>
                  <a:cubicBezTo>
                    <a:pt x="943" y="3762"/>
                    <a:pt x="851" y="3354"/>
                    <a:pt x="779" y="2947"/>
                  </a:cubicBezTo>
                  <a:cubicBezTo>
                    <a:pt x="629" y="2190"/>
                    <a:pt x="515" y="1412"/>
                    <a:pt x="422" y="575"/>
                  </a:cubicBezTo>
                  <a:close/>
                  <a:moveTo>
                    <a:pt x="3771" y="4461"/>
                  </a:moveTo>
                  <a:lnTo>
                    <a:pt x="3778" y="4468"/>
                  </a:lnTo>
                  <a:lnTo>
                    <a:pt x="3757" y="4483"/>
                  </a:lnTo>
                  <a:lnTo>
                    <a:pt x="3757" y="4483"/>
                  </a:lnTo>
                  <a:lnTo>
                    <a:pt x="3771" y="4461"/>
                  </a:lnTo>
                  <a:close/>
                  <a:moveTo>
                    <a:pt x="1108" y="4483"/>
                  </a:moveTo>
                  <a:lnTo>
                    <a:pt x="1108" y="4483"/>
                  </a:lnTo>
                  <a:cubicBezTo>
                    <a:pt x="1702" y="4652"/>
                    <a:pt x="2224" y="4736"/>
                    <a:pt x="2693" y="4736"/>
                  </a:cubicBezTo>
                  <a:cubicBezTo>
                    <a:pt x="3058" y="4736"/>
                    <a:pt x="3390" y="4685"/>
                    <a:pt x="3699" y="4582"/>
                  </a:cubicBezTo>
                  <a:cubicBezTo>
                    <a:pt x="3771" y="4654"/>
                    <a:pt x="3834" y="4732"/>
                    <a:pt x="3900" y="4810"/>
                  </a:cubicBezTo>
                  <a:lnTo>
                    <a:pt x="3920" y="4833"/>
                  </a:lnTo>
                  <a:cubicBezTo>
                    <a:pt x="3652" y="4886"/>
                    <a:pt x="3379" y="4904"/>
                    <a:pt x="3110" y="4904"/>
                  </a:cubicBezTo>
                  <a:cubicBezTo>
                    <a:pt x="2915" y="4904"/>
                    <a:pt x="2722" y="4895"/>
                    <a:pt x="2535" y="4882"/>
                  </a:cubicBezTo>
                  <a:cubicBezTo>
                    <a:pt x="2271" y="4869"/>
                    <a:pt x="2014" y="4840"/>
                    <a:pt x="1757" y="4804"/>
                  </a:cubicBezTo>
                  <a:cubicBezTo>
                    <a:pt x="1536" y="4774"/>
                    <a:pt x="1315" y="4740"/>
                    <a:pt x="1151" y="4639"/>
                  </a:cubicBezTo>
                  <a:cubicBezTo>
                    <a:pt x="1135" y="4589"/>
                    <a:pt x="1121" y="4533"/>
                    <a:pt x="1108" y="4483"/>
                  </a:cubicBezTo>
                  <a:close/>
                  <a:moveTo>
                    <a:pt x="779" y="541"/>
                  </a:moveTo>
                  <a:lnTo>
                    <a:pt x="779" y="541"/>
                  </a:lnTo>
                  <a:cubicBezTo>
                    <a:pt x="2321" y="983"/>
                    <a:pt x="3870" y="1633"/>
                    <a:pt x="5370" y="2476"/>
                  </a:cubicBezTo>
                  <a:cubicBezTo>
                    <a:pt x="5871" y="2761"/>
                    <a:pt x="6378" y="3061"/>
                    <a:pt x="6913" y="3412"/>
                  </a:cubicBezTo>
                  <a:cubicBezTo>
                    <a:pt x="6913" y="3439"/>
                    <a:pt x="6919" y="3468"/>
                    <a:pt x="6919" y="3504"/>
                  </a:cubicBezTo>
                  <a:cubicBezTo>
                    <a:pt x="6928" y="3597"/>
                    <a:pt x="6942" y="3683"/>
                    <a:pt x="6942" y="3768"/>
                  </a:cubicBezTo>
                  <a:cubicBezTo>
                    <a:pt x="6942" y="3960"/>
                    <a:pt x="6919" y="4147"/>
                    <a:pt x="6906" y="4289"/>
                  </a:cubicBezTo>
                  <a:cubicBezTo>
                    <a:pt x="6863" y="4596"/>
                    <a:pt x="6813" y="4912"/>
                    <a:pt x="6741" y="5232"/>
                  </a:cubicBezTo>
                  <a:cubicBezTo>
                    <a:pt x="6620" y="5796"/>
                    <a:pt x="6448" y="6368"/>
                    <a:pt x="6227" y="6925"/>
                  </a:cubicBezTo>
                  <a:cubicBezTo>
                    <a:pt x="5591" y="6224"/>
                    <a:pt x="4971" y="5525"/>
                    <a:pt x="4371" y="4833"/>
                  </a:cubicBezTo>
                  <a:cubicBezTo>
                    <a:pt x="3171" y="3462"/>
                    <a:pt x="1992" y="2054"/>
                    <a:pt x="864" y="647"/>
                  </a:cubicBezTo>
                  <a:cubicBezTo>
                    <a:pt x="835" y="611"/>
                    <a:pt x="808" y="575"/>
                    <a:pt x="779" y="541"/>
                  </a:cubicBezTo>
                  <a:close/>
                  <a:moveTo>
                    <a:pt x="7271" y="3647"/>
                  </a:moveTo>
                  <a:lnTo>
                    <a:pt x="7271" y="3647"/>
                  </a:lnTo>
                  <a:cubicBezTo>
                    <a:pt x="7363" y="3703"/>
                    <a:pt x="7449" y="3762"/>
                    <a:pt x="7542" y="3825"/>
                  </a:cubicBezTo>
                  <a:cubicBezTo>
                    <a:pt x="7634" y="4474"/>
                    <a:pt x="7535" y="5139"/>
                    <a:pt x="7399" y="5882"/>
                  </a:cubicBezTo>
                  <a:cubicBezTo>
                    <a:pt x="7334" y="6240"/>
                    <a:pt x="7255" y="6560"/>
                    <a:pt x="7163" y="6860"/>
                  </a:cubicBezTo>
                  <a:cubicBezTo>
                    <a:pt x="7084" y="7124"/>
                    <a:pt x="6985" y="7374"/>
                    <a:pt x="6877" y="7625"/>
                  </a:cubicBezTo>
                  <a:cubicBezTo>
                    <a:pt x="6741" y="7482"/>
                    <a:pt x="6606" y="7332"/>
                    <a:pt x="6470" y="7182"/>
                  </a:cubicBezTo>
                  <a:cubicBezTo>
                    <a:pt x="6727" y="6560"/>
                    <a:pt x="6928" y="5918"/>
                    <a:pt x="7063" y="5268"/>
                  </a:cubicBezTo>
                  <a:cubicBezTo>
                    <a:pt x="7142" y="4918"/>
                    <a:pt x="7199" y="4576"/>
                    <a:pt x="7235" y="4240"/>
                  </a:cubicBezTo>
                  <a:lnTo>
                    <a:pt x="7235" y="4217"/>
                  </a:lnTo>
                  <a:cubicBezTo>
                    <a:pt x="7255" y="4039"/>
                    <a:pt x="7278" y="3840"/>
                    <a:pt x="7271" y="3647"/>
                  </a:cubicBezTo>
                  <a:close/>
                  <a:moveTo>
                    <a:pt x="1243" y="5025"/>
                  </a:moveTo>
                  <a:lnTo>
                    <a:pt x="1243" y="5025"/>
                  </a:lnTo>
                  <a:cubicBezTo>
                    <a:pt x="1372" y="5074"/>
                    <a:pt x="1500" y="5097"/>
                    <a:pt x="1600" y="5117"/>
                  </a:cubicBezTo>
                  <a:cubicBezTo>
                    <a:pt x="1879" y="5160"/>
                    <a:pt x="2179" y="5196"/>
                    <a:pt x="2522" y="5218"/>
                  </a:cubicBezTo>
                  <a:cubicBezTo>
                    <a:pt x="2767" y="5234"/>
                    <a:pt x="2990" y="5241"/>
                    <a:pt x="3197" y="5241"/>
                  </a:cubicBezTo>
                  <a:cubicBezTo>
                    <a:pt x="3266" y="5241"/>
                    <a:pt x="3333" y="5241"/>
                    <a:pt x="3399" y="5239"/>
                  </a:cubicBezTo>
                  <a:cubicBezTo>
                    <a:pt x="3620" y="5239"/>
                    <a:pt x="3906" y="5218"/>
                    <a:pt x="4170" y="5117"/>
                  </a:cubicBezTo>
                  <a:cubicBezTo>
                    <a:pt x="5185" y="6289"/>
                    <a:pt x="6242" y="7460"/>
                    <a:pt x="7327" y="8610"/>
                  </a:cubicBezTo>
                  <a:cubicBezTo>
                    <a:pt x="8513" y="9882"/>
                    <a:pt x="9770" y="11159"/>
                    <a:pt x="11170" y="12530"/>
                  </a:cubicBezTo>
                  <a:lnTo>
                    <a:pt x="11461" y="12816"/>
                  </a:lnTo>
                  <a:cubicBezTo>
                    <a:pt x="10798" y="13145"/>
                    <a:pt x="10063" y="13301"/>
                    <a:pt x="9355" y="13416"/>
                  </a:cubicBezTo>
                  <a:cubicBezTo>
                    <a:pt x="8541" y="13551"/>
                    <a:pt x="7713" y="13652"/>
                    <a:pt x="6885" y="13716"/>
                  </a:cubicBezTo>
                  <a:lnTo>
                    <a:pt x="6856" y="13716"/>
                  </a:lnTo>
                  <a:cubicBezTo>
                    <a:pt x="6618" y="13734"/>
                    <a:pt x="6378" y="13752"/>
                    <a:pt x="6140" y="13752"/>
                  </a:cubicBezTo>
                  <a:cubicBezTo>
                    <a:pt x="5999" y="13752"/>
                    <a:pt x="5858" y="13745"/>
                    <a:pt x="5720" y="13729"/>
                  </a:cubicBezTo>
                  <a:cubicBezTo>
                    <a:pt x="5221" y="13044"/>
                    <a:pt x="4770" y="12324"/>
                    <a:pt x="4378" y="11587"/>
                  </a:cubicBezTo>
                  <a:cubicBezTo>
                    <a:pt x="4734" y="11316"/>
                    <a:pt x="5056" y="10980"/>
                    <a:pt x="5327" y="10602"/>
                  </a:cubicBezTo>
                  <a:cubicBezTo>
                    <a:pt x="5370" y="10538"/>
                    <a:pt x="5377" y="10466"/>
                    <a:pt x="5343" y="10410"/>
                  </a:cubicBezTo>
                  <a:cubicBezTo>
                    <a:pt x="5314" y="10345"/>
                    <a:pt x="5248" y="10310"/>
                    <a:pt x="5178" y="10310"/>
                  </a:cubicBezTo>
                  <a:cubicBezTo>
                    <a:pt x="4770" y="10310"/>
                    <a:pt x="4349" y="10317"/>
                    <a:pt x="3893" y="10324"/>
                  </a:cubicBezTo>
                  <a:cubicBezTo>
                    <a:pt x="3850" y="10331"/>
                    <a:pt x="3800" y="10331"/>
                    <a:pt x="3749" y="10331"/>
                  </a:cubicBezTo>
                  <a:cubicBezTo>
                    <a:pt x="3677" y="10335"/>
                    <a:pt x="3604" y="10341"/>
                    <a:pt x="3532" y="10341"/>
                  </a:cubicBezTo>
                  <a:cubicBezTo>
                    <a:pt x="3474" y="10341"/>
                    <a:pt x="3417" y="10337"/>
                    <a:pt x="3363" y="10324"/>
                  </a:cubicBezTo>
                  <a:cubicBezTo>
                    <a:pt x="3228" y="10302"/>
                    <a:pt x="3121" y="10209"/>
                    <a:pt x="3029" y="10031"/>
                  </a:cubicBezTo>
                  <a:cubicBezTo>
                    <a:pt x="2871" y="9745"/>
                    <a:pt x="2750" y="9431"/>
                    <a:pt x="2628" y="9131"/>
                  </a:cubicBezTo>
                  <a:lnTo>
                    <a:pt x="2542" y="8917"/>
                  </a:lnTo>
                  <a:cubicBezTo>
                    <a:pt x="2386" y="8531"/>
                    <a:pt x="2235" y="8139"/>
                    <a:pt x="2093" y="7753"/>
                  </a:cubicBezTo>
                  <a:cubicBezTo>
                    <a:pt x="1771" y="6860"/>
                    <a:pt x="1486" y="5947"/>
                    <a:pt x="1243" y="5025"/>
                  </a:cubicBezTo>
                  <a:close/>
                  <a:moveTo>
                    <a:pt x="11711" y="13052"/>
                  </a:moveTo>
                  <a:cubicBezTo>
                    <a:pt x="11926" y="13267"/>
                    <a:pt x="12147" y="13481"/>
                    <a:pt x="12370" y="13687"/>
                  </a:cubicBezTo>
                  <a:cubicBezTo>
                    <a:pt x="12318" y="13709"/>
                    <a:pt x="12268" y="13729"/>
                    <a:pt x="12219" y="13745"/>
                  </a:cubicBezTo>
                  <a:cubicBezTo>
                    <a:pt x="11955" y="13844"/>
                    <a:pt x="11684" y="13952"/>
                    <a:pt x="11405" y="14038"/>
                  </a:cubicBezTo>
                  <a:cubicBezTo>
                    <a:pt x="11005" y="14158"/>
                    <a:pt x="10577" y="14273"/>
                    <a:pt x="10126" y="14365"/>
                  </a:cubicBezTo>
                  <a:cubicBezTo>
                    <a:pt x="9391" y="14523"/>
                    <a:pt x="8520" y="14688"/>
                    <a:pt x="7648" y="14708"/>
                  </a:cubicBezTo>
                  <a:cubicBezTo>
                    <a:pt x="7587" y="14710"/>
                    <a:pt x="7526" y="14711"/>
                    <a:pt x="7465" y="14711"/>
                  </a:cubicBezTo>
                  <a:cubicBezTo>
                    <a:pt x="7098" y="14711"/>
                    <a:pt x="6738" y="14675"/>
                    <a:pt x="6421" y="14638"/>
                  </a:cubicBezTo>
                  <a:cubicBezTo>
                    <a:pt x="6313" y="14501"/>
                    <a:pt x="6206" y="14372"/>
                    <a:pt x="6098" y="14237"/>
                  </a:cubicBezTo>
                  <a:cubicBezTo>
                    <a:pt x="6049" y="14173"/>
                    <a:pt x="5999" y="14108"/>
                    <a:pt x="5949" y="14045"/>
                  </a:cubicBezTo>
                  <a:lnTo>
                    <a:pt x="5949" y="14045"/>
                  </a:lnTo>
                  <a:cubicBezTo>
                    <a:pt x="6050" y="14050"/>
                    <a:pt x="6150" y="14052"/>
                    <a:pt x="6247" y="14052"/>
                  </a:cubicBezTo>
                  <a:cubicBezTo>
                    <a:pt x="6404" y="14052"/>
                    <a:pt x="6555" y="14046"/>
                    <a:pt x="6692" y="14038"/>
                  </a:cubicBezTo>
                  <a:cubicBezTo>
                    <a:pt x="7070" y="14023"/>
                    <a:pt x="7485" y="13987"/>
                    <a:pt x="7999" y="13930"/>
                  </a:cubicBezTo>
                  <a:cubicBezTo>
                    <a:pt x="8770" y="13844"/>
                    <a:pt x="9662" y="13729"/>
                    <a:pt x="10519" y="13508"/>
                  </a:cubicBezTo>
                  <a:cubicBezTo>
                    <a:pt x="10969" y="13387"/>
                    <a:pt x="11355" y="13238"/>
                    <a:pt x="11711" y="13052"/>
                  </a:cubicBezTo>
                  <a:close/>
                  <a:moveTo>
                    <a:pt x="7898" y="4068"/>
                  </a:moveTo>
                  <a:lnTo>
                    <a:pt x="7898" y="4068"/>
                  </a:lnTo>
                  <a:cubicBezTo>
                    <a:pt x="8606" y="4569"/>
                    <a:pt x="9312" y="5097"/>
                    <a:pt x="10063" y="5703"/>
                  </a:cubicBezTo>
                  <a:cubicBezTo>
                    <a:pt x="10270" y="5868"/>
                    <a:pt x="10476" y="6032"/>
                    <a:pt x="10683" y="6204"/>
                  </a:cubicBezTo>
                  <a:cubicBezTo>
                    <a:pt x="10719" y="6240"/>
                    <a:pt x="10762" y="6267"/>
                    <a:pt x="10812" y="6303"/>
                  </a:cubicBezTo>
                  <a:cubicBezTo>
                    <a:pt x="10976" y="6425"/>
                    <a:pt x="11161" y="6567"/>
                    <a:pt x="11190" y="6739"/>
                  </a:cubicBezTo>
                  <a:cubicBezTo>
                    <a:pt x="11213" y="6840"/>
                    <a:pt x="11204" y="6960"/>
                    <a:pt x="11197" y="7068"/>
                  </a:cubicBezTo>
                  <a:lnTo>
                    <a:pt x="11197" y="7167"/>
                  </a:lnTo>
                  <a:cubicBezTo>
                    <a:pt x="11190" y="7325"/>
                    <a:pt x="11184" y="7482"/>
                    <a:pt x="11177" y="7631"/>
                  </a:cubicBezTo>
                  <a:cubicBezTo>
                    <a:pt x="11170" y="7868"/>
                    <a:pt x="11148" y="8096"/>
                    <a:pt x="11134" y="8331"/>
                  </a:cubicBezTo>
                  <a:lnTo>
                    <a:pt x="11112" y="8610"/>
                  </a:lnTo>
                  <a:cubicBezTo>
                    <a:pt x="11105" y="8689"/>
                    <a:pt x="11154" y="8775"/>
                    <a:pt x="11226" y="8811"/>
                  </a:cubicBezTo>
                  <a:cubicBezTo>
                    <a:pt x="11254" y="8825"/>
                    <a:pt x="11284" y="8832"/>
                    <a:pt x="11314" y="8832"/>
                  </a:cubicBezTo>
                  <a:cubicBezTo>
                    <a:pt x="11354" y="8832"/>
                    <a:pt x="11394" y="8820"/>
                    <a:pt x="11427" y="8795"/>
                  </a:cubicBezTo>
                  <a:cubicBezTo>
                    <a:pt x="11793" y="8505"/>
                    <a:pt x="12235" y="8203"/>
                    <a:pt x="12656" y="8203"/>
                  </a:cubicBezTo>
                  <a:cubicBezTo>
                    <a:pt x="12784" y="8203"/>
                    <a:pt x="12911" y="8231"/>
                    <a:pt x="13033" y="8296"/>
                  </a:cubicBezTo>
                  <a:cubicBezTo>
                    <a:pt x="13290" y="8432"/>
                    <a:pt x="13511" y="8696"/>
                    <a:pt x="13712" y="8924"/>
                  </a:cubicBezTo>
                  <a:lnTo>
                    <a:pt x="13768" y="8996"/>
                  </a:lnTo>
                  <a:cubicBezTo>
                    <a:pt x="14005" y="9267"/>
                    <a:pt x="14226" y="9560"/>
                    <a:pt x="14433" y="9873"/>
                  </a:cubicBezTo>
                  <a:cubicBezTo>
                    <a:pt x="14812" y="10439"/>
                    <a:pt x="15139" y="11073"/>
                    <a:pt x="15419" y="11767"/>
                  </a:cubicBezTo>
                  <a:cubicBezTo>
                    <a:pt x="15669" y="12394"/>
                    <a:pt x="15940" y="13138"/>
                    <a:pt x="16046" y="13887"/>
                  </a:cubicBezTo>
                  <a:cubicBezTo>
                    <a:pt x="16097" y="14244"/>
                    <a:pt x="16161" y="15130"/>
                    <a:pt x="15626" y="15651"/>
                  </a:cubicBezTo>
                  <a:cubicBezTo>
                    <a:pt x="15604" y="15658"/>
                    <a:pt x="15590" y="15666"/>
                    <a:pt x="15575" y="15680"/>
                  </a:cubicBezTo>
                  <a:cubicBezTo>
                    <a:pt x="15540" y="15716"/>
                    <a:pt x="15504" y="15743"/>
                    <a:pt x="15475" y="15772"/>
                  </a:cubicBezTo>
                  <a:lnTo>
                    <a:pt x="15455" y="15786"/>
                  </a:lnTo>
                  <a:cubicBezTo>
                    <a:pt x="15439" y="15795"/>
                    <a:pt x="15432" y="15802"/>
                    <a:pt x="15419" y="15808"/>
                  </a:cubicBezTo>
                  <a:cubicBezTo>
                    <a:pt x="14332" y="14981"/>
                    <a:pt x="13233" y="14023"/>
                    <a:pt x="11869" y="12717"/>
                  </a:cubicBezTo>
                  <a:cubicBezTo>
                    <a:pt x="10613" y="11517"/>
                    <a:pt x="9362" y="10259"/>
                    <a:pt x="8042" y="8867"/>
                  </a:cubicBezTo>
                  <a:cubicBezTo>
                    <a:pt x="7727" y="8538"/>
                    <a:pt x="7413" y="8202"/>
                    <a:pt x="7099" y="7859"/>
                  </a:cubicBezTo>
                  <a:cubicBezTo>
                    <a:pt x="7442" y="7260"/>
                    <a:pt x="7598" y="6547"/>
                    <a:pt x="7706" y="5911"/>
                  </a:cubicBezTo>
                  <a:cubicBezTo>
                    <a:pt x="7770" y="5575"/>
                    <a:pt x="7819" y="5211"/>
                    <a:pt x="7862" y="4817"/>
                  </a:cubicBezTo>
                  <a:cubicBezTo>
                    <a:pt x="7891" y="4576"/>
                    <a:pt x="7913" y="4325"/>
                    <a:pt x="7898" y="4068"/>
                  </a:cubicBezTo>
                  <a:close/>
                  <a:moveTo>
                    <a:pt x="12647" y="13952"/>
                  </a:moveTo>
                  <a:cubicBezTo>
                    <a:pt x="13448" y="14694"/>
                    <a:pt x="14176" y="15323"/>
                    <a:pt x="14862" y="15872"/>
                  </a:cubicBezTo>
                  <a:cubicBezTo>
                    <a:pt x="14940" y="15937"/>
                    <a:pt x="15026" y="16000"/>
                    <a:pt x="15112" y="16072"/>
                  </a:cubicBezTo>
                  <a:cubicBezTo>
                    <a:pt x="13959" y="16977"/>
                    <a:pt x="12607" y="17465"/>
                    <a:pt x="11297" y="17465"/>
                  </a:cubicBezTo>
                  <a:cubicBezTo>
                    <a:pt x="11024" y="17465"/>
                    <a:pt x="10752" y="17444"/>
                    <a:pt x="10484" y="17401"/>
                  </a:cubicBezTo>
                  <a:cubicBezTo>
                    <a:pt x="9605" y="17258"/>
                    <a:pt x="8791" y="16886"/>
                    <a:pt x="8056" y="16309"/>
                  </a:cubicBezTo>
                  <a:cubicBezTo>
                    <a:pt x="7620" y="15958"/>
                    <a:pt x="7185" y="15529"/>
                    <a:pt x="6727" y="15008"/>
                  </a:cubicBezTo>
                  <a:lnTo>
                    <a:pt x="6727" y="15008"/>
                  </a:lnTo>
                  <a:cubicBezTo>
                    <a:pt x="6998" y="15037"/>
                    <a:pt x="7249" y="15044"/>
                    <a:pt x="7434" y="15044"/>
                  </a:cubicBezTo>
                  <a:cubicBezTo>
                    <a:pt x="7812" y="15037"/>
                    <a:pt x="8227" y="15008"/>
                    <a:pt x="8698" y="14945"/>
                  </a:cubicBezTo>
                  <a:cubicBezTo>
                    <a:pt x="9662" y="14816"/>
                    <a:pt x="10519" y="14645"/>
                    <a:pt x="11319" y="14424"/>
                  </a:cubicBezTo>
                  <a:cubicBezTo>
                    <a:pt x="11761" y="14302"/>
                    <a:pt x="12226" y="14158"/>
                    <a:pt x="12647" y="13952"/>
                  </a:cubicBezTo>
                  <a:close/>
                  <a:moveTo>
                    <a:pt x="199" y="0"/>
                  </a:moveTo>
                  <a:cubicBezTo>
                    <a:pt x="153" y="0"/>
                    <a:pt x="106" y="19"/>
                    <a:pt x="72" y="48"/>
                  </a:cubicBezTo>
                  <a:cubicBezTo>
                    <a:pt x="30" y="90"/>
                    <a:pt x="1" y="147"/>
                    <a:pt x="7" y="205"/>
                  </a:cubicBezTo>
                  <a:cubicBezTo>
                    <a:pt x="201" y="1926"/>
                    <a:pt x="528" y="3647"/>
                    <a:pt x="986" y="5311"/>
                  </a:cubicBezTo>
                  <a:cubicBezTo>
                    <a:pt x="1221" y="6161"/>
                    <a:pt x="1478" y="6996"/>
                    <a:pt x="1764" y="7789"/>
                  </a:cubicBezTo>
                  <a:cubicBezTo>
                    <a:pt x="1915" y="8211"/>
                    <a:pt x="2071" y="8624"/>
                    <a:pt x="2235" y="9032"/>
                  </a:cubicBezTo>
                  <a:lnTo>
                    <a:pt x="2321" y="9239"/>
                  </a:lnTo>
                  <a:cubicBezTo>
                    <a:pt x="2443" y="9546"/>
                    <a:pt x="2571" y="9866"/>
                    <a:pt x="2720" y="10166"/>
                  </a:cubicBezTo>
                  <a:cubicBezTo>
                    <a:pt x="2792" y="10302"/>
                    <a:pt x="2907" y="10495"/>
                    <a:pt x="3115" y="10602"/>
                  </a:cubicBezTo>
                  <a:cubicBezTo>
                    <a:pt x="3286" y="10687"/>
                    <a:pt x="3471" y="10696"/>
                    <a:pt x="3663" y="10696"/>
                  </a:cubicBezTo>
                  <a:cubicBezTo>
                    <a:pt x="3753" y="10698"/>
                    <a:pt x="3845" y="10699"/>
                    <a:pt x="3939" y="10699"/>
                  </a:cubicBezTo>
                  <a:cubicBezTo>
                    <a:pt x="4204" y="10699"/>
                    <a:pt x="4489" y="10692"/>
                    <a:pt x="4820" y="10680"/>
                  </a:cubicBezTo>
                  <a:lnTo>
                    <a:pt x="4820" y="10680"/>
                  </a:lnTo>
                  <a:cubicBezTo>
                    <a:pt x="4606" y="10944"/>
                    <a:pt x="4342" y="11181"/>
                    <a:pt x="4042" y="11388"/>
                  </a:cubicBezTo>
                  <a:cubicBezTo>
                    <a:pt x="3972" y="11438"/>
                    <a:pt x="3942" y="11537"/>
                    <a:pt x="3992" y="11630"/>
                  </a:cubicBezTo>
                  <a:cubicBezTo>
                    <a:pt x="4463" y="12573"/>
                    <a:pt x="5014" y="13459"/>
                    <a:pt x="5627" y="14266"/>
                  </a:cubicBezTo>
                  <a:cubicBezTo>
                    <a:pt x="6349" y="15215"/>
                    <a:pt x="6998" y="15915"/>
                    <a:pt x="7663" y="16472"/>
                  </a:cubicBezTo>
                  <a:cubicBezTo>
                    <a:pt x="8435" y="17108"/>
                    <a:pt x="9276" y="17529"/>
                    <a:pt x="10169" y="17707"/>
                  </a:cubicBezTo>
                  <a:cubicBezTo>
                    <a:pt x="10550" y="17786"/>
                    <a:pt x="10939" y="17825"/>
                    <a:pt x="11331" y="17825"/>
                  </a:cubicBezTo>
                  <a:cubicBezTo>
                    <a:pt x="11871" y="17825"/>
                    <a:pt x="12414" y="17750"/>
                    <a:pt x="12940" y="17601"/>
                  </a:cubicBezTo>
                  <a:cubicBezTo>
                    <a:pt x="13826" y="17358"/>
                    <a:pt x="14647" y="16916"/>
                    <a:pt x="15389" y="16287"/>
                  </a:cubicBezTo>
                  <a:cubicBezTo>
                    <a:pt x="16625" y="17222"/>
                    <a:pt x="17811" y="17951"/>
                    <a:pt x="19025" y="18501"/>
                  </a:cubicBezTo>
                  <a:cubicBezTo>
                    <a:pt x="19203" y="18587"/>
                    <a:pt x="19388" y="18665"/>
                    <a:pt x="19575" y="18743"/>
                  </a:cubicBezTo>
                  <a:cubicBezTo>
                    <a:pt x="19602" y="18758"/>
                    <a:pt x="19631" y="18765"/>
                    <a:pt x="19660" y="18765"/>
                  </a:cubicBezTo>
                  <a:cubicBezTo>
                    <a:pt x="19703" y="18765"/>
                    <a:pt x="19746" y="18751"/>
                    <a:pt x="19782" y="18722"/>
                  </a:cubicBezTo>
                  <a:cubicBezTo>
                    <a:pt x="19846" y="18672"/>
                    <a:pt x="19882" y="18593"/>
                    <a:pt x="19868" y="18521"/>
                  </a:cubicBezTo>
                  <a:cubicBezTo>
                    <a:pt x="19859" y="18451"/>
                    <a:pt x="19816" y="18393"/>
                    <a:pt x="19746" y="18366"/>
                  </a:cubicBezTo>
                  <a:cubicBezTo>
                    <a:pt x="18396" y="17815"/>
                    <a:pt x="17067" y="17044"/>
                    <a:pt x="15689" y="16016"/>
                  </a:cubicBezTo>
                  <a:cubicBezTo>
                    <a:pt x="15725" y="15980"/>
                    <a:pt x="15768" y="15944"/>
                    <a:pt x="15804" y="15908"/>
                  </a:cubicBezTo>
                  <a:lnTo>
                    <a:pt x="15818" y="15887"/>
                  </a:lnTo>
                  <a:cubicBezTo>
                    <a:pt x="16240" y="15508"/>
                    <a:pt x="16483" y="14915"/>
                    <a:pt x="16474" y="14295"/>
                  </a:cubicBezTo>
                  <a:cubicBezTo>
                    <a:pt x="16474" y="13844"/>
                    <a:pt x="16368" y="13416"/>
                    <a:pt x="16282" y="13087"/>
                  </a:cubicBezTo>
                  <a:cubicBezTo>
                    <a:pt x="16174" y="12694"/>
                    <a:pt x="16046" y="12309"/>
                    <a:pt x="15904" y="11923"/>
                  </a:cubicBezTo>
                  <a:cubicBezTo>
                    <a:pt x="15611" y="11138"/>
                    <a:pt x="15254" y="10423"/>
                    <a:pt x="14846" y="9788"/>
                  </a:cubicBezTo>
                  <a:cubicBezTo>
                    <a:pt x="14625" y="9445"/>
                    <a:pt x="14390" y="9124"/>
                    <a:pt x="14140" y="8824"/>
                  </a:cubicBezTo>
                  <a:lnTo>
                    <a:pt x="14083" y="8768"/>
                  </a:lnTo>
                  <a:cubicBezTo>
                    <a:pt x="13869" y="8511"/>
                    <a:pt x="13626" y="8224"/>
                    <a:pt x="13333" y="8031"/>
                  </a:cubicBezTo>
                  <a:cubicBezTo>
                    <a:pt x="13122" y="7893"/>
                    <a:pt x="12904" y="7837"/>
                    <a:pt x="12686" y="7837"/>
                  </a:cubicBezTo>
                  <a:cubicBezTo>
                    <a:pt x="12286" y="7837"/>
                    <a:pt x="11888" y="8026"/>
                    <a:pt x="11540" y="8238"/>
                  </a:cubicBezTo>
                  <a:cubicBezTo>
                    <a:pt x="11569" y="7839"/>
                    <a:pt x="11590" y="7410"/>
                    <a:pt x="11598" y="6968"/>
                  </a:cubicBezTo>
                  <a:cubicBezTo>
                    <a:pt x="11598" y="6739"/>
                    <a:pt x="11569" y="6468"/>
                    <a:pt x="11319" y="6240"/>
                  </a:cubicBezTo>
                  <a:cubicBezTo>
                    <a:pt x="11190" y="6118"/>
                    <a:pt x="11055" y="6003"/>
                    <a:pt x="10920" y="5897"/>
                  </a:cubicBezTo>
                  <a:lnTo>
                    <a:pt x="10769" y="5775"/>
                  </a:lnTo>
                  <a:cubicBezTo>
                    <a:pt x="9955" y="5103"/>
                    <a:pt x="9190" y="4517"/>
                    <a:pt x="8428" y="3976"/>
                  </a:cubicBezTo>
                  <a:cubicBezTo>
                    <a:pt x="6671" y="2718"/>
                    <a:pt x="5007" y="1761"/>
                    <a:pt x="3356" y="1047"/>
                  </a:cubicBezTo>
                  <a:cubicBezTo>
                    <a:pt x="2301" y="598"/>
                    <a:pt x="1250" y="248"/>
                    <a:pt x="235" y="5"/>
                  </a:cubicBezTo>
                  <a:cubicBezTo>
                    <a:pt x="223" y="2"/>
                    <a:pt x="211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28"/>
          <p:cNvGrpSpPr/>
          <p:nvPr/>
        </p:nvGrpSpPr>
        <p:grpSpPr>
          <a:xfrm>
            <a:off x="2369553" y="4194622"/>
            <a:ext cx="869756" cy="734183"/>
            <a:chOff x="3005503" y="4151463"/>
            <a:chExt cx="412519" cy="348218"/>
          </a:xfrm>
        </p:grpSpPr>
        <p:sp>
          <p:nvSpPr>
            <p:cNvPr id="827" name="Google Shape;827;p28"/>
            <p:cNvSpPr/>
            <p:nvPr/>
          </p:nvSpPr>
          <p:spPr>
            <a:xfrm>
              <a:off x="3005503" y="4187322"/>
              <a:ext cx="412519" cy="215406"/>
            </a:xfrm>
            <a:custGeom>
              <a:avLst/>
              <a:gdLst/>
              <a:ahLst/>
              <a:cxnLst/>
              <a:rect l="l" t="t" r="r" b="b"/>
              <a:pathLst>
                <a:path w="20972" h="10951" extrusionOk="0">
                  <a:moveTo>
                    <a:pt x="11938" y="4180"/>
                  </a:moveTo>
                  <a:lnTo>
                    <a:pt x="11938" y="4180"/>
                  </a:lnTo>
                  <a:cubicBezTo>
                    <a:pt x="10744" y="6045"/>
                    <a:pt x="9129" y="7500"/>
                    <a:pt x="7156" y="8524"/>
                  </a:cubicBezTo>
                  <a:cubicBezTo>
                    <a:pt x="6127" y="9059"/>
                    <a:pt x="5056" y="9494"/>
                    <a:pt x="3971" y="9902"/>
                  </a:cubicBezTo>
                  <a:cubicBezTo>
                    <a:pt x="3068" y="10242"/>
                    <a:pt x="2111" y="10661"/>
                    <a:pt x="1145" y="10661"/>
                  </a:cubicBezTo>
                  <a:cubicBezTo>
                    <a:pt x="905" y="10661"/>
                    <a:pt x="665" y="10635"/>
                    <a:pt x="425" y="10576"/>
                  </a:cubicBezTo>
                  <a:lnTo>
                    <a:pt x="425" y="10576"/>
                  </a:lnTo>
                  <a:cubicBezTo>
                    <a:pt x="1621" y="9188"/>
                    <a:pt x="3096" y="8134"/>
                    <a:pt x="4657" y="7203"/>
                  </a:cubicBezTo>
                  <a:cubicBezTo>
                    <a:pt x="6398" y="6167"/>
                    <a:pt x="8206" y="5047"/>
                    <a:pt x="10198" y="4589"/>
                  </a:cubicBezTo>
                  <a:cubicBezTo>
                    <a:pt x="10785" y="4455"/>
                    <a:pt x="11365" y="4323"/>
                    <a:pt x="11938" y="4180"/>
                  </a:cubicBezTo>
                  <a:close/>
                  <a:moveTo>
                    <a:pt x="20758" y="0"/>
                  </a:moveTo>
                  <a:cubicBezTo>
                    <a:pt x="20736" y="0"/>
                    <a:pt x="20712" y="6"/>
                    <a:pt x="20689" y="18"/>
                  </a:cubicBezTo>
                  <a:cubicBezTo>
                    <a:pt x="18867" y="1053"/>
                    <a:pt x="17040" y="2082"/>
                    <a:pt x="15105" y="2889"/>
                  </a:cubicBezTo>
                  <a:cubicBezTo>
                    <a:pt x="14147" y="3290"/>
                    <a:pt x="13168" y="3633"/>
                    <a:pt x="12162" y="3881"/>
                  </a:cubicBezTo>
                  <a:cubicBezTo>
                    <a:pt x="11120" y="4147"/>
                    <a:pt x="10040" y="4267"/>
                    <a:pt x="9020" y="4618"/>
                  </a:cubicBezTo>
                  <a:cubicBezTo>
                    <a:pt x="7334" y="5203"/>
                    <a:pt x="5742" y="6203"/>
                    <a:pt x="4222" y="7131"/>
                  </a:cubicBezTo>
                  <a:cubicBezTo>
                    <a:pt x="2679" y="8073"/>
                    <a:pt x="1229" y="9151"/>
                    <a:pt x="72" y="10552"/>
                  </a:cubicBezTo>
                  <a:cubicBezTo>
                    <a:pt x="0" y="10637"/>
                    <a:pt x="29" y="10759"/>
                    <a:pt x="136" y="10795"/>
                  </a:cubicBezTo>
                  <a:cubicBezTo>
                    <a:pt x="472" y="10905"/>
                    <a:pt x="802" y="10951"/>
                    <a:pt x="1127" y="10951"/>
                  </a:cubicBezTo>
                  <a:cubicBezTo>
                    <a:pt x="1878" y="10951"/>
                    <a:pt x="2607" y="10706"/>
                    <a:pt x="3349" y="10437"/>
                  </a:cubicBezTo>
                  <a:cubicBezTo>
                    <a:pt x="4578" y="9988"/>
                    <a:pt x="5798" y="9516"/>
                    <a:pt x="6971" y="8937"/>
                  </a:cubicBezTo>
                  <a:cubicBezTo>
                    <a:pt x="9199" y="7832"/>
                    <a:pt x="11019" y="6231"/>
                    <a:pt x="12326" y="4104"/>
                  </a:cubicBezTo>
                  <a:cubicBezTo>
                    <a:pt x="12331" y="4095"/>
                    <a:pt x="12335" y="4087"/>
                    <a:pt x="12338" y="4079"/>
                  </a:cubicBezTo>
                  <a:lnTo>
                    <a:pt x="12338" y="4079"/>
                  </a:lnTo>
                  <a:cubicBezTo>
                    <a:pt x="13433" y="3795"/>
                    <a:pt x="14507" y="3464"/>
                    <a:pt x="15576" y="3004"/>
                  </a:cubicBezTo>
                  <a:cubicBezTo>
                    <a:pt x="17389" y="2210"/>
                    <a:pt x="19117" y="1240"/>
                    <a:pt x="20831" y="268"/>
                  </a:cubicBezTo>
                  <a:cubicBezTo>
                    <a:pt x="20971" y="189"/>
                    <a:pt x="20888" y="0"/>
                    <a:pt x="20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3154110" y="4248810"/>
              <a:ext cx="140109" cy="250871"/>
            </a:xfrm>
            <a:custGeom>
              <a:avLst/>
              <a:gdLst/>
              <a:ahLst/>
              <a:cxnLst/>
              <a:rect l="l" t="t" r="r" b="b"/>
              <a:pathLst>
                <a:path w="7123" h="12754" extrusionOk="0">
                  <a:moveTo>
                    <a:pt x="6557" y="737"/>
                  </a:moveTo>
                  <a:cubicBezTo>
                    <a:pt x="5945" y="2541"/>
                    <a:pt x="6114" y="4503"/>
                    <a:pt x="5586" y="6341"/>
                  </a:cubicBezTo>
                  <a:cubicBezTo>
                    <a:pt x="4950" y="8526"/>
                    <a:pt x="3543" y="10481"/>
                    <a:pt x="1671" y="11782"/>
                  </a:cubicBezTo>
                  <a:cubicBezTo>
                    <a:pt x="1486" y="11911"/>
                    <a:pt x="1236" y="12132"/>
                    <a:pt x="1022" y="12195"/>
                  </a:cubicBezTo>
                  <a:cubicBezTo>
                    <a:pt x="900" y="12236"/>
                    <a:pt x="821" y="12267"/>
                    <a:pt x="766" y="12267"/>
                  </a:cubicBezTo>
                  <a:cubicBezTo>
                    <a:pt x="674" y="12267"/>
                    <a:pt x="649" y="12178"/>
                    <a:pt x="600" y="11895"/>
                  </a:cubicBezTo>
                  <a:cubicBezTo>
                    <a:pt x="487" y="11232"/>
                    <a:pt x="694" y="10432"/>
                    <a:pt x="879" y="9804"/>
                  </a:cubicBezTo>
                  <a:cubicBezTo>
                    <a:pt x="1272" y="8510"/>
                    <a:pt x="1971" y="7340"/>
                    <a:pt x="2665" y="6197"/>
                  </a:cubicBezTo>
                  <a:cubicBezTo>
                    <a:pt x="3824" y="4279"/>
                    <a:pt x="5008" y="2361"/>
                    <a:pt x="6557" y="737"/>
                  </a:cubicBezTo>
                  <a:close/>
                  <a:moveTo>
                    <a:pt x="6930" y="1"/>
                  </a:moveTo>
                  <a:cubicBezTo>
                    <a:pt x="6900" y="1"/>
                    <a:pt x="6871" y="12"/>
                    <a:pt x="6848" y="37"/>
                  </a:cubicBezTo>
                  <a:lnTo>
                    <a:pt x="6848" y="37"/>
                  </a:lnTo>
                  <a:cubicBezTo>
                    <a:pt x="6846" y="39"/>
                    <a:pt x="6844" y="40"/>
                    <a:pt x="6842" y="42"/>
                  </a:cubicBezTo>
                  <a:cubicBezTo>
                    <a:pt x="5029" y="1783"/>
                    <a:pt x="3707" y="3912"/>
                    <a:pt x="2415" y="6054"/>
                  </a:cubicBezTo>
                  <a:cubicBezTo>
                    <a:pt x="1200" y="8068"/>
                    <a:pt x="0" y="10217"/>
                    <a:pt x="415" y="12653"/>
                  </a:cubicBezTo>
                  <a:cubicBezTo>
                    <a:pt x="431" y="12720"/>
                    <a:pt x="494" y="12754"/>
                    <a:pt x="558" y="12754"/>
                  </a:cubicBezTo>
                  <a:cubicBezTo>
                    <a:pt x="583" y="12754"/>
                    <a:pt x="607" y="12749"/>
                    <a:pt x="629" y="12739"/>
                  </a:cubicBezTo>
                  <a:cubicBezTo>
                    <a:pt x="2672" y="11674"/>
                    <a:pt x="4328" y="9983"/>
                    <a:pt x="5299" y="7890"/>
                  </a:cubicBezTo>
                  <a:cubicBezTo>
                    <a:pt x="6447" y="5446"/>
                    <a:pt x="5944" y="2651"/>
                    <a:pt x="7056" y="235"/>
                  </a:cubicBezTo>
                  <a:lnTo>
                    <a:pt x="7056" y="235"/>
                  </a:lnTo>
                  <a:cubicBezTo>
                    <a:pt x="7122" y="155"/>
                    <a:pt x="7074" y="55"/>
                    <a:pt x="6997" y="19"/>
                  </a:cubicBezTo>
                  <a:lnTo>
                    <a:pt x="6997" y="19"/>
                  </a:lnTo>
                  <a:cubicBezTo>
                    <a:pt x="6976" y="7"/>
                    <a:pt x="6953" y="1"/>
                    <a:pt x="6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3169158" y="4254102"/>
              <a:ext cx="119181" cy="235017"/>
            </a:xfrm>
            <a:custGeom>
              <a:avLst/>
              <a:gdLst/>
              <a:ahLst/>
              <a:cxnLst/>
              <a:rect l="l" t="t" r="r" b="b"/>
              <a:pathLst>
                <a:path w="6059" h="11948" extrusionOk="0">
                  <a:moveTo>
                    <a:pt x="5885" y="1"/>
                  </a:moveTo>
                  <a:cubicBezTo>
                    <a:pt x="5828" y="1"/>
                    <a:pt x="5769" y="29"/>
                    <a:pt x="5741" y="94"/>
                  </a:cubicBezTo>
                  <a:cubicBezTo>
                    <a:pt x="4821" y="2308"/>
                    <a:pt x="4306" y="4622"/>
                    <a:pt x="3114" y="6721"/>
                  </a:cubicBezTo>
                  <a:cubicBezTo>
                    <a:pt x="2142" y="8449"/>
                    <a:pt x="814" y="9935"/>
                    <a:pt x="42" y="11777"/>
                  </a:cubicBezTo>
                  <a:cubicBezTo>
                    <a:pt x="0" y="11880"/>
                    <a:pt x="83" y="11947"/>
                    <a:pt x="172" y="11947"/>
                  </a:cubicBezTo>
                  <a:cubicBezTo>
                    <a:pt x="231" y="11947"/>
                    <a:pt x="293" y="11918"/>
                    <a:pt x="322" y="11849"/>
                  </a:cubicBezTo>
                  <a:cubicBezTo>
                    <a:pt x="1179" y="9806"/>
                    <a:pt x="2728" y="8171"/>
                    <a:pt x="3720" y="6200"/>
                  </a:cubicBezTo>
                  <a:cubicBezTo>
                    <a:pt x="4699" y="4250"/>
                    <a:pt x="5184" y="2173"/>
                    <a:pt x="6020" y="172"/>
                  </a:cubicBezTo>
                  <a:cubicBezTo>
                    <a:pt x="6059" y="68"/>
                    <a:pt x="5974" y="1"/>
                    <a:pt x="5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009791" y="4263917"/>
              <a:ext cx="237987" cy="134956"/>
            </a:xfrm>
            <a:custGeom>
              <a:avLst/>
              <a:gdLst/>
              <a:ahLst/>
              <a:cxnLst/>
              <a:rect l="l" t="t" r="r" b="b"/>
              <a:pathLst>
                <a:path w="12099" h="6861" extrusionOk="0">
                  <a:moveTo>
                    <a:pt x="11896" y="0"/>
                  </a:moveTo>
                  <a:cubicBezTo>
                    <a:pt x="11873" y="0"/>
                    <a:pt x="11848" y="7"/>
                    <a:pt x="11822" y="23"/>
                  </a:cubicBezTo>
                  <a:cubicBezTo>
                    <a:pt x="8038" y="2402"/>
                    <a:pt x="4146" y="4594"/>
                    <a:pt x="147" y="6601"/>
                  </a:cubicBezTo>
                  <a:cubicBezTo>
                    <a:pt x="1" y="6668"/>
                    <a:pt x="89" y="6860"/>
                    <a:pt x="220" y="6860"/>
                  </a:cubicBezTo>
                  <a:cubicBezTo>
                    <a:pt x="243" y="6860"/>
                    <a:pt x="266" y="6855"/>
                    <a:pt x="290" y="6843"/>
                  </a:cubicBezTo>
                  <a:cubicBezTo>
                    <a:pt x="4288" y="4844"/>
                    <a:pt x="8180" y="2652"/>
                    <a:pt x="11973" y="266"/>
                  </a:cubicBezTo>
                  <a:cubicBezTo>
                    <a:pt x="12098" y="189"/>
                    <a:pt x="12018" y="0"/>
                    <a:pt x="11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3068703" y="4151463"/>
              <a:ext cx="226834" cy="103582"/>
            </a:xfrm>
            <a:custGeom>
              <a:avLst/>
              <a:gdLst/>
              <a:ahLst/>
              <a:cxnLst/>
              <a:rect l="l" t="t" r="r" b="b"/>
              <a:pathLst>
                <a:path w="11532" h="5266" extrusionOk="0">
                  <a:moveTo>
                    <a:pt x="5451" y="299"/>
                  </a:moveTo>
                  <a:cubicBezTo>
                    <a:pt x="5953" y="299"/>
                    <a:pt x="6450" y="351"/>
                    <a:pt x="6913" y="506"/>
                  </a:cubicBezTo>
                  <a:cubicBezTo>
                    <a:pt x="8717" y="1106"/>
                    <a:pt x="10621" y="3119"/>
                    <a:pt x="11171" y="4959"/>
                  </a:cubicBezTo>
                  <a:lnTo>
                    <a:pt x="11171" y="4959"/>
                  </a:lnTo>
                  <a:cubicBezTo>
                    <a:pt x="9205" y="4693"/>
                    <a:pt x="7201" y="4624"/>
                    <a:pt x="5264" y="4191"/>
                  </a:cubicBezTo>
                  <a:cubicBezTo>
                    <a:pt x="4292" y="3977"/>
                    <a:pt x="3329" y="3670"/>
                    <a:pt x="2443" y="3198"/>
                  </a:cubicBezTo>
                  <a:cubicBezTo>
                    <a:pt x="1994" y="2962"/>
                    <a:pt x="1557" y="2684"/>
                    <a:pt x="1158" y="2355"/>
                  </a:cubicBezTo>
                  <a:cubicBezTo>
                    <a:pt x="693" y="1976"/>
                    <a:pt x="229" y="1728"/>
                    <a:pt x="887" y="1248"/>
                  </a:cubicBezTo>
                  <a:cubicBezTo>
                    <a:pt x="1679" y="670"/>
                    <a:pt x="2921" y="513"/>
                    <a:pt x="3864" y="413"/>
                  </a:cubicBezTo>
                  <a:cubicBezTo>
                    <a:pt x="4376" y="358"/>
                    <a:pt x="4916" y="299"/>
                    <a:pt x="5451" y="299"/>
                  </a:cubicBezTo>
                  <a:close/>
                  <a:moveTo>
                    <a:pt x="5409" y="1"/>
                  </a:moveTo>
                  <a:cubicBezTo>
                    <a:pt x="4711" y="1"/>
                    <a:pt x="3998" y="97"/>
                    <a:pt x="3343" y="185"/>
                  </a:cubicBezTo>
                  <a:cubicBezTo>
                    <a:pt x="2136" y="357"/>
                    <a:pt x="1036" y="720"/>
                    <a:pt x="66" y="1471"/>
                  </a:cubicBezTo>
                  <a:cubicBezTo>
                    <a:pt x="1" y="1521"/>
                    <a:pt x="14" y="1620"/>
                    <a:pt x="66" y="1670"/>
                  </a:cubicBezTo>
                  <a:cubicBezTo>
                    <a:pt x="2877" y="4911"/>
                    <a:pt x="7432" y="4705"/>
                    <a:pt x="11321" y="5261"/>
                  </a:cubicBezTo>
                  <a:lnTo>
                    <a:pt x="11321" y="5261"/>
                  </a:lnTo>
                  <a:cubicBezTo>
                    <a:pt x="11333" y="5264"/>
                    <a:pt x="11345" y="5266"/>
                    <a:pt x="11357" y="5266"/>
                  </a:cubicBezTo>
                  <a:cubicBezTo>
                    <a:pt x="11442" y="5266"/>
                    <a:pt x="11532" y="5197"/>
                    <a:pt x="11506" y="5091"/>
                  </a:cubicBezTo>
                  <a:cubicBezTo>
                    <a:pt x="11506" y="5089"/>
                    <a:pt x="11506" y="5088"/>
                    <a:pt x="11505" y="5087"/>
                  </a:cubicBezTo>
                  <a:lnTo>
                    <a:pt x="11505" y="5087"/>
                  </a:lnTo>
                  <a:cubicBezTo>
                    <a:pt x="11504" y="5076"/>
                    <a:pt x="11501" y="5065"/>
                    <a:pt x="11497" y="5054"/>
                  </a:cubicBezTo>
                  <a:lnTo>
                    <a:pt x="11497" y="5054"/>
                  </a:lnTo>
                  <a:cubicBezTo>
                    <a:pt x="11207" y="3921"/>
                    <a:pt x="10589" y="3025"/>
                    <a:pt x="9763" y="2213"/>
                  </a:cubicBezTo>
                  <a:cubicBezTo>
                    <a:pt x="8935" y="1399"/>
                    <a:pt x="7970" y="513"/>
                    <a:pt x="6827" y="177"/>
                  </a:cubicBezTo>
                  <a:cubicBezTo>
                    <a:pt x="6378" y="48"/>
                    <a:pt x="5897" y="1"/>
                    <a:pt x="5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3068565" y="4176700"/>
              <a:ext cx="224376" cy="78641"/>
            </a:xfrm>
            <a:custGeom>
              <a:avLst/>
              <a:gdLst/>
              <a:ahLst/>
              <a:cxnLst/>
              <a:rect l="l" t="t" r="r" b="b"/>
              <a:pathLst>
                <a:path w="11407" h="3998" extrusionOk="0">
                  <a:moveTo>
                    <a:pt x="380" y="0"/>
                  </a:moveTo>
                  <a:cubicBezTo>
                    <a:pt x="315" y="0"/>
                    <a:pt x="251" y="0"/>
                    <a:pt x="186" y="1"/>
                  </a:cubicBezTo>
                  <a:cubicBezTo>
                    <a:pt x="3" y="8"/>
                    <a:pt x="1" y="287"/>
                    <a:pt x="180" y="287"/>
                  </a:cubicBezTo>
                  <a:cubicBezTo>
                    <a:pt x="182" y="287"/>
                    <a:pt x="184" y="287"/>
                    <a:pt x="186" y="287"/>
                  </a:cubicBezTo>
                  <a:cubicBezTo>
                    <a:pt x="236" y="287"/>
                    <a:pt x="285" y="287"/>
                    <a:pt x="335" y="287"/>
                  </a:cubicBezTo>
                  <a:cubicBezTo>
                    <a:pt x="2298" y="287"/>
                    <a:pt x="4247" y="552"/>
                    <a:pt x="6128" y="1122"/>
                  </a:cubicBezTo>
                  <a:cubicBezTo>
                    <a:pt x="7734" y="1615"/>
                    <a:pt x="10241" y="2337"/>
                    <a:pt x="11098" y="3929"/>
                  </a:cubicBezTo>
                  <a:cubicBezTo>
                    <a:pt x="11124" y="3977"/>
                    <a:pt x="11166" y="3997"/>
                    <a:pt x="11208" y="3997"/>
                  </a:cubicBezTo>
                  <a:cubicBezTo>
                    <a:pt x="11305" y="3997"/>
                    <a:pt x="11406" y="3893"/>
                    <a:pt x="11342" y="3778"/>
                  </a:cubicBezTo>
                  <a:cubicBezTo>
                    <a:pt x="10528" y="2265"/>
                    <a:pt x="8435" y="1609"/>
                    <a:pt x="6899" y="1079"/>
                  </a:cubicBezTo>
                  <a:cubicBezTo>
                    <a:pt x="4804" y="345"/>
                    <a:pt x="2601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28"/>
          <p:cNvGrpSpPr/>
          <p:nvPr/>
        </p:nvGrpSpPr>
        <p:grpSpPr>
          <a:xfrm>
            <a:off x="5306838" y="3802186"/>
            <a:ext cx="1047226" cy="1379723"/>
            <a:chOff x="5450897" y="3655524"/>
            <a:chExt cx="455990" cy="600741"/>
          </a:xfrm>
        </p:grpSpPr>
        <p:sp>
          <p:nvSpPr>
            <p:cNvPr id="834" name="Google Shape;834;p28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28"/>
          <p:cNvGrpSpPr/>
          <p:nvPr/>
        </p:nvGrpSpPr>
        <p:grpSpPr>
          <a:xfrm>
            <a:off x="3282287" y="2979234"/>
            <a:ext cx="970630" cy="832630"/>
            <a:chOff x="3242763" y="3032968"/>
            <a:chExt cx="449637" cy="385709"/>
          </a:xfrm>
        </p:grpSpPr>
        <p:sp>
          <p:nvSpPr>
            <p:cNvPr id="846" name="Google Shape;846;p28"/>
            <p:cNvSpPr/>
            <p:nvPr/>
          </p:nvSpPr>
          <p:spPr>
            <a:xfrm>
              <a:off x="3316938" y="3124158"/>
              <a:ext cx="375461" cy="211177"/>
            </a:xfrm>
            <a:custGeom>
              <a:avLst/>
              <a:gdLst/>
              <a:ahLst/>
              <a:cxnLst/>
              <a:rect l="l" t="t" r="r" b="b"/>
              <a:pathLst>
                <a:path w="19088" h="10736" extrusionOk="0">
                  <a:moveTo>
                    <a:pt x="18555" y="1"/>
                  </a:moveTo>
                  <a:cubicBezTo>
                    <a:pt x="17430" y="1"/>
                    <a:pt x="14656" y="108"/>
                    <a:pt x="11526" y="1039"/>
                  </a:cubicBezTo>
                  <a:cubicBezTo>
                    <a:pt x="7776" y="2153"/>
                    <a:pt x="2727" y="4715"/>
                    <a:pt x="0" y="10578"/>
                  </a:cubicBezTo>
                  <a:lnTo>
                    <a:pt x="334" y="10736"/>
                  </a:lnTo>
                  <a:cubicBezTo>
                    <a:pt x="2999" y="5001"/>
                    <a:pt x="7947" y="2487"/>
                    <a:pt x="11619" y="1395"/>
                  </a:cubicBezTo>
                  <a:cubicBezTo>
                    <a:pt x="14724" y="469"/>
                    <a:pt x="17478" y="365"/>
                    <a:pt x="18569" y="365"/>
                  </a:cubicBezTo>
                  <a:cubicBezTo>
                    <a:pt x="18883" y="365"/>
                    <a:pt x="19059" y="374"/>
                    <a:pt x="19067" y="374"/>
                  </a:cubicBezTo>
                  <a:lnTo>
                    <a:pt x="19088" y="10"/>
                  </a:lnTo>
                  <a:cubicBezTo>
                    <a:pt x="19079" y="10"/>
                    <a:pt x="18891" y="1"/>
                    <a:pt x="18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3485195" y="3129096"/>
              <a:ext cx="148922" cy="148174"/>
            </a:xfrm>
            <a:custGeom>
              <a:avLst/>
              <a:gdLst/>
              <a:ahLst/>
              <a:cxnLst/>
              <a:rect l="l" t="t" r="r" b="b"/>
              <a:pathLst>
                <a:path w="7571" h="7533" extrusionOk="0">
                  <a:moveTo>
                    <a:pt x="7570" y="1"/>
                  </a:moveTo>
                  <a:cubicBezTo>
                    <a:pt x="7570" y="1"/>
                    <a:pt x="0" y="4608"/>
                    <a:pt x="2036" y="7114"/>
                  </a:cubicBezTo>
                  <a:cubicBezTo>
                    <a:pt x="2271" y="7404"/>
                    <a:pt x="2526" y="7532"/>
                    <a:pt x="2792" y="7532"/>
                  </a:cubicBezTo>
                  <a:cubicBezTo>
                    <a:pt x="4832" y="7532"/>
                    <a:pt x="7570" y="1"/>
                    <a:pt x="7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3449376" y="3032968"/>
              <a:ext cx="195697" cy="102048"/>
            </a:xfrm>
            <a:custGeom>
              <a:avLst/>
              <a:gdLst/>
              <a:ahLst/>
              <a:cxnLst/>
              <a:rect l="l" t="t" r="r" b="b"/>
              <a:pathLst>
                <a:path w="9949" h="5188" extrusionOk="0">
                  <a:moveTo>
                    <a:pt x="3390" y="1"/>
                  </a:moveTo>
                  <a:cubicBezTo>
                    <a:pt x="2971" y="1"/>
                    <a:pt x="2591" y="139"/>
                    <a:pt x="2272" y="461"/>
                  </a:cubicBezTo>
                  <a:cubicBezTo>
                    <a:pt x="1" y="2761"/>
                    <a:pt x="9948" y="5188"/>
                    <a:pt x="9948" y="5188"/>
                  </a:cubicBezTo>
                  <a:cubicBezTo>
                    <a:pt x="9948" y="5188"/>
                    <a:pt x="5954" y="1"/>
                    <a:pt x="3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3414383" y="3162948"/>
              <a:ext cx="100120" cy="152442"/>
            </a:xfrm>
            <a:custGeom>
              <a:avLst/>
              <a:gdLst/>
              <a:ahLst/>
              <a:cxnLst/>
              <a:rect l="l" t="t" r="r" b="b"/>
              <a:pathLst>
                <a:path w="5090" h="7750" extrusionOk="0">
                  <a:moveTo>
                    <a:pt x="4736" y="1"/>
                  </a:moveTo>
                  <a:cubicBezTo>
                    <a:pt x="4736" y="1"/>
                    <a:pt x="1" y="6100"/>
                    <a:pt x="2572" y="7585"/>
                  </a:cubicBezTo>
                  <a:cubicBezTo>
                    <a:pt x="2767" y="7697"/>
                    <a:pt x="2945" y="7749"/>
                    <a:pt x="3107" y="7749"/>
                  </a:cubicBezTo>
                  <a:cubicBezTo>
                    <a:pt x="5089" y="7749"/>
                    <a:pt x="4736" y="1"/>
                    <a:pt x="4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3375220" y="3196662"/>
              <a:ext cx="71697" cy="127914"/>
            </a:xfrm>
            <a:custGeom>
              <a:avLst/>
              <a:gdLst/>
              <a:ahLst/>
              <a:cxnLst/>
              <a:rect l="l" t="t" r="r" b="b"/>
              <a:pathLst>
                <a:path w="3645" h="6503" extrusionOk="0">
                  <a:moveTo>
                    <a:pt x="3413" y="1"/>
                  </a:moveTo>
                  <a:lnTo>
                    <a:pt x="3413" y="1"/>
                  </a:lnTo>
                  <a:cubicBezTo>
                    <a:pt x="3413" y="1"/>
                    <a:pt x="0" y="5336"/>
                    <a:pt x="1843" y="6400"/>
                  </a:cubicBezTo>
                  <a:cubicBezTo>
                    <a:pt x="1964" y="6470"/>
                    <a:pt x="2076" y="6503"/>
                    <a:pt x="2180" y="6503"/>
                  </a:cubicBezTo>
                  <a:cubicBezTo>
                    <a:pt x="3644" y="6503"/>
                    <a:pt x="3413" y="1"/>
                    <a:pt x="3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3321423" y="3233071"/>
              <a:ext cx="71697" cy="127776"/>
            </a:xfrm>
            <a:custGeom>
              <a:avLst/>
              <a:gdLst/>
              <a:ahLst/>
              <a:cxnLst/>
              <a:rect l="l" t="t" r="r" b="b"/>
              <a:pathLst>
                <a:path w="3645" h="6496" extrusionOk="0">
                  <a:moveTo>
                    <a:pt x="3421" y="1"/>
                  </a:moveTo>
                  <a:cubicBezTo>
                    <a:pt x="3421" y="1"/>
                    <a:pt x="0" y="5334"/>
                    <a:pt x="1842" y="6392"/>
                  </a:cubicBezTo>
                  <a:cubicBezTo>
                    <a:pt x="1965" y="6463"/>
                    <a:pt x="2078" y="6496"/>
                    <a:pt x="2182" y="6496"/>
                  </a:cubicBezTo>
                  <a:cubicBezTo>
                    <a:pt x="3645" y="6496"/>
                    <a:pt x="3421" y="1"/>
                    <a:pt x="3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3242763" y="3254826"/>
              <a:ext cx="123213" cy="69612"/>
            </a:xfrm>
            <a:custGeom>
              <a:avLst/>
              <a:gdLst/>
              <a:ahLst/>
              <a:cxnLst/>
              <a:rect l="l" t="t" r="r" b="b"/>
              <a:pathLst>
                <a:path w="6264" h="3539" extrusionOk="0">
                  <a:moveTo>
                    <a:pt x="6263" y="0"/>
                  </a:moveTo>
                  <a:cubicBezTo>
                    <a:pt x="6263" y="0"/>
                    <a:pt x="1" y="958"/>
                    <a:pt x="420" y="3042"/>
                  </a:cubicBezTo>
                  <a:cubicBezTo>
                    <a:pt x="492" y="3393"/>
                    <a:pt x="705" y="3539"/>
                    <a:pt x="1011" y="3539"/>
                  </a:cubicBezTo>
                  <a:cubicBezTo>
                    <a:pt x="2517" y="3539"/>
                    <a:pt x="6263" y="0"/>
                    <a:pt x="6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3309051" y="3150418"/>
              <a:ext cx="155216" cy="40815"/>
            </a:xfrm>
            <a:custGeom>
              <a:avLst/>
              <a:gdLst/>
              <a:ahLst/>
              <a:cxnLst/>
              <a:rect l="l" t="t" r="r" b="b"/>
              <a:pathLst>
                <a:path w="7891" h="2075" extrusionOk="0">
                  <a:moveTo>
                    <a:pt x="2247" y="0"/>
                  </a:moveTo>
                  <a:cubicBezTo>
                    <a:pt x="1311" y="0"/>
                    <a:pt x="564" y="238"/>
                    <a:pt x="322" y="910"/>
                  </a:cubicBezTo>
                  <a:cubicBezTo>
                    <a:pt x="0" y="1802"/>
                    <a:pt x="1067" y="2075"/>
                    <a:pt x="2494" y="2075"/>
                  </a:cubicBezTo>
                  <a:cubicBezTo>
                    <a:pt x="4744" y="2075"/>
                    <a:pt x="7891" y="1395"/>
                    <a:pt x="7891" y="1395"/>
                  </a:cubicBezTo>
                  <a:cubicBezTo>
                    <a:pt x="7891" y="1395"/>
                    <a:pt x="4514" y="0"/>
                    <a:pt x="2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3262157" y="3202740"/>
              <a:ext cx="134680" cy="35465"/>
            </a:xfrm>
            <a:custGeom>
              <a:avLst/>
              <a:gdLst/>
              <a:ahLst/>
              <a:cxnLst/>
              <a:rect l="l" t="t" r="r" b="b"/>
              <a:pathLst>
                <a:path w="6847" h="1803" extrusionOk="0">
                  <a:moveTo>
                    <a:pt x="1950" y="1"/>
                  </a:moveTo>
                  <a:cubicBezTo>
                    <a:pt x="1137" y="1"/>
                    <a:pt x="489" y="207"/>
                    <a:pt x="278" y="792"/>
                  </a:cubicBezTo>
                  <a:cubicBezTo>
                    <a:pt x="0" y="1565"/>
                    <a:pt x="927" y="1802"/>
                    <a:pt x="2166" y="1802"/>
                  </a:cubicBezTo>
                  <a:cubicBezTo>
                    <a:pt x="4119" y="1802"/>
                    <a:pt x="6847" y="1214"/>
                    <a:pt x="6847" y="1214"/>
                  </a:cubicBezTo>
                  <a:cubicBezTo>
                    <a:pt x="6847" y="1214"/>
                    <a:pt x="3918" y="1"/>
                    <a:pt x="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3378977" y="3090798"/>
              <a:ext cx="190366" cy="53542"/>
            </a:xfrm>
            <a:custGeom>
              <a:avLst/>
              <a:gdLst/>
              <a:ahLst/>
              <a:cxnLst/>
              <a:rect l="l" t="t" r="r" b="b"/>
              <a:pathLst>
                <a:path w="9678" h="2722" extrusionOk="0">
                  <a:moveTo>
                    <a:pt x="2554" y="1"/>
                  </a:moveTo>
                  <a:cubicBezTo>
                    <a:pt x="1773" y="1"/>
                    <a:pt x="1150" y="227"/>
                    <a:pt x="845" y="813"/>
                  </a:cubicBezTo>
                  <a:cubicBezTo>
                    <a:pt x="0" y="2420"/>
                    <a:pt x="3662" y="2721"/>
                    <a:pt x="6527" y="2721"/>
                  </a:cubicBezTo>
                  <a:cubicBezTo>
                    <a:pt x="8246" y="2721"/>
                    <a:pt x="9678" y="2613"/>
                    <a:pt x="9678" y="2613"/>
                  </a:cubicBezTo>
                  <a:cubicBezTo>
                    <a:pt x="9678" y="2613"/>
                    <a:pt x="5207" y="1"/>
                    <a:pt x="2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3255233" y="3297392"/>
              <a:ext cx="85584" cy="121285"/>
            </a:xfrm>
            <a:custGeom>
              <a:avLst/>
              <a:gdLst/>
              <a:ahLst/>
              <a:cxnLst/>
              <a:rect l="l" t="t" r="r" b="b"/>
              <a:pathLst>
                <a:path w="4351" h="6166" extrusionOk="0">
                  <a:moveTo>
                    <a:pt x="4351" y="1"/>
                  </a:moveTo>
                  <a:cubicBezTo>
                    <a:pt x="4350" y="1"/>
                    <a:pt x="1" y="4606"/>
                    <a:pt x="1615" y="5992"/>
                  </a:cubicBezTo>
                  <a:cubicBezTo>
                    <a:pt x="1753" y="6111"/>
                    <a:pt x="1888" y="6166"/>
                    <a:pt x="2018" y="6166"/>
                  </a:cubicBezTo>
                  <a:cubicBezTo>
                    <a:pt x="3408" y="6166"/>
                    <a:pt x="4350" y="1"/>
                    <a:pt x="4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7" name="Google Shape;857;p28"/>
          <p:cNvSpPr/>
          <p:nvPr/>
        </p:nvSpPr>
        <p:spPr>
          <a:xfrm>
            <a:off x="4622670" y="3191291"/>
            <a:ext cx="1540085" cy="968609"/>
          </a:xfrm>
          <a:custGeom>
            <a:avLst/>
            <a:gdLst/>
            <a:ahLst/>
            <a:cxnLst/>
            <a:rect l="l" t="t" r="r" b="b"/>
            <a:pathLst>
              <a:path w="47083" h="29612" extrusionOk="0">
                <a:moveTo>
                  <a:pt x="25392" y="1"/>
                </a:moveTo>
                <a:cubicBezTo>
                  <a:pt x="24571" y="1"/>
                  <a:pt x="23700" y="241"/>
                  <a:pt x="22782" y="684"/>
                </a:cubicBezTo>
                <a:cubicBezTo>
                  <a:pt x="19511" y="2254"/>
                  <a:pt x="17489" y="6067"/>
                  <a:pt x="17918" y="9817"/>
                </a:cubicBezTo>
                <a:cubicBezTo>
                  <a:pt x="17947" y="10081"/>
                  <a:pt x="17832" y="10223"/>
                  <a:pt x="17633" y="10331"/>
                </a:cubicBezTo>
                <a:cubicBezTo>
                  <a:pt x="17588" y="10355"/>
                  <a:pt x="17548" y="10366"/>
                  <a:pt x="17511" y="10366"/>
                </a:cubicBezTo>
                <a:cubicBezTo>
                  <a:pt x="17396" y="10366"/>
                  <a:pt x="17318" y="10263"/>
                  <a:pt x="17247" y="10160"/>
                </a:cubicBezTo>
                <a:cubicBezTo>
                  <a:pt x="16905" y="9702"/>
                  <a:pt x="16476" y="9346"/>
                  <a:pt x="16019" y="9024"/>
                </a:cubicBezTo>
                <a:cubicBezTo>
                  <a:pt x="15053" y="8356"/>
                  <a:pt x="14054" y="8026"/>
                  <a:pt x="13079" y="8026"/>
                </a:cubicBezTo>
                <a:cubicBezTo>
                  <a:pt x="11811" y="8026"/>
                  <a:pt x="10582" y="8583"/>
                  <a:pt x="9513" y="9682"/>
                </a:cubicBezTo>
                <a:cubicBezTo>
                  <a:pt x="8520" y="10710"/>
                  <a:pt x="7848" y="11917"/>
                  <a:pt x="7456" y="13288"/>
                </a:cubicBezTo>
                <a:cubicBezTo>
                  <a:pt x="7310" y="13795"/>
                  <a:pt x="7244" y="13933"/>
                  <a:pt x="6944" y="13933"/>
                </a:cubicBezTo>
                <a:cubicBezTo>
                  <a:pt x="6864" y="13933"/>
                  <a:pt x="6768" y="13923"/>
                  <a:pt x="6649" y="13908"/>
                </a:cubicBezTo>
                <a:cubicBezTo>
                  <a:pt x="6409" y="13878"/>
                  <a:pt x="6173" y="13863"/>
                  <a:pt x="5941" y="13863"/>
                </a:cubicBezTo>
                <a:cubicBezTo>
                  <a:pt x="4752" y="13863"/>
                  <a:pt x="3652" y="14245"/>
                  <a:pt x="2607" y="14873"/>
                </a:cubicBezTo>
                <a:cubicBezTo>
                  <a:pt x="2215" y="15101"/>
                  <a:pt x="1872" y="15401"/>
                  <a:pt x="1559" y="15737"/>
                </a:cubicBezTo>
                <a:cubicBezTo>
                  <a:pt x="129" y="17257"/>
                  <a:pt x="1" y="19758"/>
                  <a:pt x="1622" y="21050"/>
                </a:cubicBezTo>
                <a:cubicBezTo>
                  <a:pt x="1687" y="21100"/>
                  <a:pt x="1744" y="21156"/>
                  <a:pt x="1793" y="21221"/>
                </a:cubicBezTo>
                <a:cubicBezTo>
                  <a:pt x="1893" y="21357"/>
                  <a:pt x="1958" y="21499"/>
                  <a:pt x="1836" y="21657"/>
                </a:cubicBezTo>
                <a:cubicBezTo>
                  <a:pt x="1250" y="22392"/>
                  <a:pt x="1593" y="23093"/>
                  <a:pt x="1958" y="23749"/>
                </a:cubicBezTo>
                <a:cubicBezTo>
                  <a:pt x="2472" y="24670"/>
                  <a:pt x="3279" y="25285"/>
                  <a:pt x="4164" y="25792"/>
                </a:cubicBezTo>
                <a:cubicBezTo>
                  <a:pt x="5722" y="26684"/>
                  <a:pt x="7420" y="27098"/>
                  <a:pt x="9199" y="27170"/>
                </a:cubicBezTo>
                <a:cubicBezTo>
                  <a:pt x="9371" y="27177"/>
                  <a:pt x="9541" y="27180"/>
                  <a:pt x="9711" y="27180"/>
                </a:cubicBezTo>
                <a:cubicBezTo>
                  <a:pt x="12008" y="27180"/>
                  <a:pt x="14146" y="26589"/>
                  <a:pt x="16061" y="25199"/>
                </a:cubicBezTo>
                <a:cubicBezTo>
                  <a:pt x="16265" y="25052"/>
                  <a:pt x="16392" y="24969"/>
                  <a:pt x="16483" y="24969"/>
                </a:cubicBezTo>
                <a:cubicBezTo>
                  <a:pt x="16600" y="24969"/>
                  <a:pt x="16658" y="25105"/>
                  <a:pt x="16747" y="25414"/>
                </a:cubicBezTo>
                <a:cubicBezTo>
                  <a:pt x="17076" y="26564"/>
                  <a:pt x="17825" y="27326"/>
                  <a:pt x="18869" y="27777"/>
                </a:cubicBezTo>
                <a:cubicBezTo>
                  <a:pt x="19993" y="28262"/>
                  <a:pt x="21103" y="28513"/>
                  <a:pt x="22196" y="28513"/>
                </a:cubicBezTo>
                <a:cubicBezTo>
                  <a:pt x="23630" y="28513"/>
                  <a:pt x="25033" y="28081"/>
                  <a:pt x="26394" y="27177"/>
                </a:cubicBezTo>
                <a:cubicBezTo>
                  <a:pt x="26624" y="27024"/>
                  <a:pt x="26781" y="26939"/>
                  <a:pt x="26898" y="26939"/>
                </a:cubicBezTo>
                <a:cubicBezTo>
                  <a:pt x="27064" y="26939"/>
                  <a:pt x="27148" y="27111"/>
                  <a:pt x="27244" y="27506"/>
                </a:cubicBezTo>
                <a:cubicBezTo>
                  <a:pt x="27508" y="28584"/>
                  <a:pt x="28209" y="29205"/>
                  <a:pt x="29238" y="29477"/>
                </a:cubicBezTo>
                <a:cubicBezTo>
                  <a:pt x="29585" y="29568"/>
                  <a:pt x="29941" y="29612"/>
                  <a:pt x="30297" y="29612"/>
                </a:cubicBezTo>
                <a:cubicBezTo>
                  <a:pt x="32115" y="29612"/>
                  <a:pt x="33940" y="28478"/>
                  <a:pt x="34657" y="26769"/>
                </a:cubicBezTo>
                <a:cubicBezTo>
                  <a:pt x="34786" y="26469"/>
                  <a:pt x="34878" y="26156"/>
                  <a:pt x="35000" y="25863"/>
                </a:cubicBezTo>
                <a:cubicBezTo>
                  <a:pt x="35072" y="25683"/>
                  <a:pt x="35157" y="25591"/>
                  <a:pt x="35248" y="25591"/>
                </a:cubicBezTo>
                <a:cubicBezTo>
                  <a:pt x="35327" y="25591"/>
                  <a:pt x="35410" y="25660"/>
                  <a:pt x="35493" y="25799"/>
                </a:cubicBezTo>
                <a:cubicBezTo>
                  <a:pt x="35692" y="26149"/>
                  <a:pt x="35843" y="26521"/>
                  <a:pt x="36021" y="26884"/>
                </a:cubicBezTo>
                <a:cubicBezTo>
                  <a:pt x="36428" y="27710"/>
                  <a:pt x="37079" y="28199"/>
                  <a:pt x="37992" y="28199"/>
                </a:cubicBezTo>
                <a:cubicBezTo>
                  <a:pt x="38011" y="28199"/>
                  <a:pt x="38030" y="28199"/>
                  <a:pt x="38049" y="28199"/>
                </a:cubicBezTo>
                <a:cubicBezTo>
                  <a:pt x="38978" y="28176"/>
                  <a:pt x="39650" y="27691"/>
                  <a:pt x="40049" y="26828"/>
                </a:cubicBezTo>
                <a:cubicBezTo>
                  <a:pt x="40213" y="26478"/>
                  <a:pt x="40327" y="26127"/>
                  <a:pt x="40349" y="25741"/>
                </a:cubicBezTo>
                <a:cubicBezTo>
                  <a:pt x="40392" y="25177"/>
                  <a:pt x="40428" y="24613"/>
                  <a:pt x="40299" y="24056"/>
                </a:cubicBezTo>
                <a:cubicBezTo>
                  <a:pt x="40263" y="23885"/>
                  <a:pt x="40141" y="23664"/>
                  <a:pt x="40399" y="23571"/>
                </a:cubicBezTo>
                <a:cubicBezTo>
                  <a:pt x="40438" y="23556"/>
                  <a:pt x="40476" y="23550"/>
                  <a:pt x="40514" y="23550"/>
                </a:cubicBezTo>
                <a:cubicBezTo>
                  <a:pt x="40658" y="23550"/>
                  <a:pt x="40783" y="23650"/>
                  <a:pt x="40892" y="23763"/>
                </a:cubicBezTo>
                <a:cubicBezTo>
                  <a:pt x="40942" y="23821"/>
                  <a:pt x="40978" y="23898"/>
                  <a:pt x="41012" y="23970"/>
                </a:cubicBezTo>
                <a:cubicBezTo>
                  <a:pt x="41249" y="24392"/>
                  <a:pt x="41634" y="24534"/>
                  <a:pt x="42083" y="24534"/>
                </a:cubicBezTo>
                <a:cubicBezTo>
                  <a:pt x="43747" y="24527"/>
                  <a:pt x="45083" y="23898"/>
                  <a:pt x="46005" y="22457"/>
                </a:cubicBezTo>
                <a:cubicBezTo>
                  <a:pt x="46404" y="21835"/>
                  <a:pt x="46625" y="21149"/>
                  <a:pt x="46790" y="20436"/>
                </a:cubicBezTo>
                <a:cubicBezTo>
                  <a:pt x="47083" y="19057"/>
                  <a:pt x="46904" y="17658"/>
                  <a:pt x="46291" y="16522"/>
                </a:cubicBezTo>
                <a:cubicBezTo>
                  <a:pt x="45146" y="14418"/>
                  <a:pt x="42474" y="12950"/>
                  <a:pt x="40025" y="12950"/>
                </a:cubicBezTo>
                <a:cubicBezTo>
                  <a:pt x="39599" y="12950"/>
                  <a:pt x="39180" y="12994"/>
                  <a:pt x="38777" y="13087"/>
                </a:cubicBezTo>
                <a:cubicBezTo>
                  <a:pt x="37636" y="13351"/>
                  <a:pt x="36565" y="13766"/>
                  <a:pt x="36265" y="15123"/>
                </a:cubicBezTo>
                <a:cubicBezTo>
                  <a:pt x="36237" y="15232"/>
                  <a:pt x="36175" y="15316"/>
                  <a:pt x="36056" y="15316"/>
                </a:cubicBezTo>
                <a:cubicBezTo>
                  <a:pt x="36051" y="15316"/>
                  <a:pt x="36047" y="15316"/>
                  <a:pt x="36042" y="15315"/>
                </a:cubicBezTo>
                <a:cubicBezTo>
                  <a:pt x="35929" y="15302"/>
                  <a:pt x="35850" y="15230"/>
                  <a:pt x="35800" y="15130"/>
                </a:cubicBezTo>
                <a:cubicBezTo>
                  <a:pt x="35728" y="15002"/>
                  <a:pt x="35728" y="14873"/>
                  <a:pt x="35785" y="14745"/>
                </a:cubicBezTo>
                <a:cubicBezTo>
                  <a:pt x="36229" y="13787"/>
                  <a:pt x="35972" y="12844"/>
                  <a:pt x="35692" y="11917"/>
                </a:cubicBezTo>
                <a:cubicBezTo>
                  <a:pt x="35457" y="11145"/>
                  <a:pt x="34950" y="10552"/>
                  <a:pt x="34222" y="10196"/>
                </a:cubicBezTo>
                <a:cubicBezTo>
                  <a:pt x="33571" y="9868"/>
                  <a:pt x="32907" y="9647"/>
                  <a:pt x="32221" y="9647"/>
                </a:cubicBezTo>
                <a:cubicBezTo>
                  <a:pt x="31799" y="9647"/>
                  <a:pt x="31370" y="9730"/>
                  <a:pt x="30929" y="9923"/>
                </a:cubicBezTo>
                <a:cubicBezTo>
                  <a:pt x="30836" y="9965"/>
                  <a:pt x="30758" y="9987"/>
                  <a:pt x="30696" y="9987"/>
                </a:cubicBezTo>
                <a:cubicBezTo>
                  <a:pt x="30547" y="9987"/>
                  <a:pt x="30493" y="9862"/>
                  <a:pt x="30544" y="9610"/>
                </a:cubicBezTo>
                <a:cubicBezTo>
                  <a:pt x="30636" y="9152"/>
                  <a:pt x="30643" y="8703"/>
                  <a:pt x="30659" y="8246"/>
                </a:cubicBezTo>
                <a:cubicBezTo>
                  <a:pt x="30737" y="6268"/>
                  <a:pt x="30458" y="4346"/>
                  <a:pt x="29409" y="2669"/>
                </a:cubicBezTo>
                <a:cubicBezTo>
                  <a:pt x="28248" y="813"/>
                  <a:pt x="26904" y="1"/>
                  <a:pt x="253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" name="Google Shape;858;p28"/>
          <p:cNvGrpSpPr/>
          <p:nvPr/>
        </p:nvGrpSpPr>
        <p:grpSpPr>
          <a:xfrm rot="10800000" flipH="1">
            <a:off x="2952923" y="3166655"/>
            <a:ext cx="2746307" cy="2650571"/>
            <a:chOff x="5364369" y="824873"/>
            <a:chExt cx="1557923" cy="1503614"/>
          </a:xfrm>
        </p:grpSpPr>
        <p:sp>
          <p:nvSpPr>
            <p:cNvPr id="859" name="Google Shape;859;p28"/>
            <p:cNvSpPr/>
            <p:nvPr/>
          </p:nvSpPr>
          <p:spPr>
            <a:xfrm>
              <a:off x="5364369" y="824932"/>
              <a:ext cx="1557923" cy="1503555"/>
            </a:xfrm>
            <a:custGeom>
              <a:avLst/>
              <a:gdLst/>
              <a:ahLst/>
              <a:cxnLst/>
              <a:rect l="l" t="t" r="r" b="b"/>
              <a:pathLst>
                <a:path w="79203" h="76439" extrusionOk="0">
                  <a:moveTo>
                    <a:pt x="40605" y="0"/>
                  </a:moveTo>
                  <a:cubicBezTo>
                    <a:pt x="37651" y="0"/>
                    <a:pt x="34651" y="332"/>
                    <a:pt x="31651" y="1019"/>
                  </a:cubicBezTo>
                  <a:cubicBezTo>
                    <a:pt x="31385" y="1084"/>
                    <a:pt x="31121" y="1141"/>
                    <a:pt x="30857" y="1204"/>
                  </a:cubicBezTo>
                  <a:cubicBezTo>
                    <a:pt x="30550" y="1283"/>
                    <a:pt x="30244" y="1362"/>
                    <a:pt x="29944" y="1448"/>
                  </a:cubicBezTo>
                  <a:cubicBezTo>
                    <a:pt x="18711" y="4547"/>
                    <a:pt x="9919" y="12166"/>
                    <a:pt x="5135" y="21764"/>
                  </a:cubicBezTo>
                  <a:cubicBezTo>
                    <a:pt x="1236" y="29569"/>
                    <a:pt x="0" y="38689"/>
                    <a:pt x="2264" y="47730"/>
                  </a:cubicBezTo>
                  <a:cubicBezTo>
                    <a:pt x="3157" y="51279"/>
                    <a:pt x="4535" y="54578"/>
                    <a:pt x="6306" y="57591"/>
                  </a:cubicBezTo>
                  <a:cubicBezTo>
                    <a:pt x="13140" y="69211"/>
                    <a:pt x="25896" y="76439"/>
                    <a:pt x="39698" y="76439"/>
                  </a:cubicBezTo>
                  <a:cubicBezTo>
                    <a:pt x="42063" y="76439"/>
                    <a:pt x="44459" y="76226"/>
                    <a:pt x="46861" y="75788"/>
                  </a:cubicBezTo>
                  <a:cubicBezTo>
                    <a:pt x="47725" y="75630"/>
                    <a:pt x="48582" y="75445"/>
                    <a:pt x="49439" y="75224"/>
                  </a:cubicBezTo>
                  <a:cubicBezTo>
                    <a:pt x="49638" y="75174"/>
                    <a:pt x="49838" y="75124"/>
                    <a:pt x="50032" y="75073"/>
                  </a:cubicBezTo>
                  <a:cubicBezTo>
                    <a:pt x="67320" y="70454"/>
                    <a:pt x="78911" y="55158"/>
                    <a:pt x="79153" y="38368"/>
                  </a:cubicBezTo>
                  <a:cubicBezTo>
                    <a:pt x="79202" y="35182"/>
                    <a:pt x="78839" y="31941"/>
                    <a:pt x="78032" y="28705"/>
                  </a:cubicBezTo>
                  <a:cubicBezTo>
                    <a:pt x="77026" y="24714"/>
                    <a:pt x="75418" y="21036"/>
                    <a:pt x="73319" y="17737"/>
                  </a:cubicBezTo>
                  <a:cubicBezTo>
                    <a:pt x="72818" y="16965"/>
                    <a:pt x="72297" y="16210"/>
                    <a:pt x="71755" y="15473"/>
                  </a:cubicBezTo>
                  <a:cubicBezTo>
                    <a:pt x="70455" y="13724"/>
                    <a:pt x="69005" y="12103"/>
                    <a:pt x="67442" y="10624"/>
                  </a:cubicBezTo>
                  <a:cubicBezTo>
                    <a:pt x="65992" y="9246"/>
                    <a:pt x="64435" y="7990"/>
                    <a:pt x="62785" y="6860"/>
                  </a:cubicBezTo>
                  <a:cubicBezTo>
                    <a:pt x="57779" y="3419"/>
                    <a:pt x="51952" y="1155"/>
                    <a:pt x="45775" y="341"/>
                  </a:cubicBezTo>
                  <a:cubicBezTo>
                    <a:pt x="44074" y="116"/>
                    <a:pt x="42348" y="0"/>
                    <a:pt x="406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6713259" y="1173799"/>
              <a:ext cx="208187" cy="448535"/>
            </a:xfrm>
            <a:custGeom>
              <a:avLst/>
              <a:gdLst/>
              <a:ahLst/>
              <a:cxnLst/>
              <a:rect l="l" t="t" r="r" b="b"/>
              <a:pathLst>
                <a:path w="10584" h="22803" extrusionOk="0">
                  <a:moveTo>
                    <a:pt x="4743" y="1"/>
                  </a:moveTo>
                  <a:cubicBezTo>
                    <a:pt x="4057" y="515"/>
                    <a:pt x="3443" y="1108"/>
                    <a:pt x="3072" y="1865"/>
                  </a:cubicBezTo>
                  <a:cubicBezTo>
                    <a:pt x="2972" y="2064"/>
                    <a:pt x="2893" y="2271"/>
                    <a:pt x="2828" y="2479"/>
                  </a:cubicBezTo>
                  <a:cubicBezTo>
                    <a:pt x="2657" y="3015"/>
                    <a:pt x="2571" y="3579"/>
                    <a:pt x="2465" y="4129"/>
                  </a:cubicBezTo>
                  <a:cubicBezTo>
                    <a:pt x="2108" y="5992"/>
                    <a:pt x="1522" y="7799"/>
                    <a:pt x="722" y="9513"/>
                  </a:cubicBezTo>
                  <a:cubicBezTo>
                    <a:pt x="379" y="10234"/>
                    <a:pt x="0" y="11055"/>
                    <a:pt x="309" y="11784"/>
                  </a:cubicBezTo>
                  <a:cubicBezTo>
                    <a:pt x="514" y="12284"/>
                    <a:pt x="994" y="12598"/>
                    <a:pt x="1371" y="12983"/>
                  </a:cubicBezTo>
                  <a:cubicBezTo>
                    <a:pt x="2215" y="13856"/>
                    <a:pt x="2544" y="15184"/>
                    <a:pt x="2215" y="16348"/>
                  </a:cubicBezTo>
                  <a:cubicBezTo>
                    <a:pt x="2086" y="16804"/>
                    <a:pt x="1858" y="17304"/>
                    <a:pt x="2079" y="17726"/>
                  </a:cubicBezTo>
                  <a:cubicBezTo>
                    <a:pt x="2323" y="18197"/>
                    <a:pt x="2922" y="18253"/>
                    <a:pt x="3450" y="18418"/>
                  </a:cubicBezTo>
                  <a:cubicBezTo>
                    <a:pt x="3543" y="18454"/>
                    <a:pt x="3629" y="18483"/>
                    <a:pt x="3714" y="18517"/>
                  </a:cubicBezTo>
                  <a:cubicBezTo>
                    <a:pt x="5200" y="19196"/>
                    <a:pt x="4964" y="21632"/>
                    <a:pt x="6335" y="22511"/>
                  </a:cubicBezTo>
                  <a:cubicBezTo>
                    <a:pt x="6650" y="22710"/>
                    <a:pt x="7020" y="22802"/>
                    <a:pt x="7392" y="22802"/>
                  </a:cubicBezTo>
                  <a:cubicBezTo>
                    <a:pt x="7721" y="22802"/>
                    <a:pt x="8049" y="22732"/>
                    <a:pt x="8349" y="22610"/>
                  </a:cubicBezTo>
                  <a:cubicBezTo>
                    <a:pt x="8998" y="22353"/>
                    <a:pt x="9535" y="21868"/>
                    <a:pt x="9999" y="21354"/>
                  </a:cubicBezTo>
                  <a:cubicBezTo>
                    <a:pt x="10206" y="21124"/>
                    <a:pt x="10398" y="20883"/>
                    <a:pt x="10577" y="20632"/>
                  </a:cubicBezTo>
                  <a:cubicBezTo>
                    <a:pt x="10583" y="20454"/>
                    <a:pt x="10583" y="20274"/>
                    <a:pt x="10583" y="20089"/>
                  </a:cubicBezTo>
                  <a:cubicBezTo>
                    <a:pt x="10583" y="17076"/>
                    <a:pt x="10220" y="14018"/>
                    <a:pt x="9456" y="10969"/>
                  </a:cubicBezTo>
                  <a:cubicBezTo>
                    <a:pt x="8450" y="6978"/>
                    <a:pt x="6842" y="3300"/>
                    <a:pt x="4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6140311" y="1710259"/>
              <a:ext cx="544879" cy="605423"/>
            </a:xfrm>
            <a:custGeom>
              <a:avLst/>
              <a:gdLst/>
              <a:ahLst/>
              <a:cxnLst/>
              <a:rect l="l" t="t" r="r" b="b"/>
              <a:pathLst>
                <a:path w="27701" h="30779" extrusionOk="0">
                  <a:moveTo>
                    <a:pt x="10012" y="1"/>
                  </a:moveTo>
                  <a:cubicBezTo>
                    <a:pt x="9790" y="1"/>
                    <a:pt x="9576" y="14"/>
                    <a:pt x="9355" y="43"/>
                  </a:cubicBezTo>
                  <a:cubicBezTo>
                    <a:pt x="8634" y="150"/>
                    <a:pt x="7948" y="450"/>
                    <a:pt x="7220" y="535"/>
                  </a:cubicBezTo>
                  <a:cubicBezTo>
                    <a:pt x="7071" y="551"/>
                    <a:pt x="6913" y="558"/>
                    <a:pt x="6762" y="558"/>
                  </a:cubicBezTo>
                  <a:cubicBezTo>
                    <a:pt x="6270" y="558"/>
                    <a:pt x="5777" y="479"/>
                    <a:pt x="5278" y="407"/>
                  </a:cubicBezTo>
                  <a:cubicBezTo>
                    <a:pt x="4784" y="337"/>
                    <a:pt x="4299" y="258"/>
                    <a:pt x="3821" y="258"/>
                  </a:cubicBezTo>
                  <a:cubicBezTo>
                    <a:pt x="3393" y="258"/>
                    <a:pt x="2978" y="314"/>
                    <a:pt x="2578" y="486"/>
                  </a:cubicBezTo>
                  <a:cubicBezTo>
                    <a:pt x="1372" y="1000"/>
                    <a:pt x="750" y="2414"/>
                    <a:pt x="757" y="3721"/>
                  </a:cubicBezTo>
                  <a:lnTo>
                    <a:pt x="628" y="4407"/>
                  </a:lnTo>
                  <a:cubicBezTo>
                    <a:pt x="472" y="5770"/>
                    <a:pt x="321" y="7127"/>
                    <a:pt x="164" y="8491"/>
                  </a:cubicBezTo>
                  <a:cubicBezTo>
                    <a:pt x="86" y="9240"/>
                    <a:pt x="1" y="10005"/>
                    <a:pt x="179" y="10733"/>
                  </a:cubicBezTo>
                  <a:cubicBezTo>
                    <a:pt x="314" y="11297"/>
                    <a:pt x="592" y="11811"/>
                    <a:pt x="921" y="12282"/>
                  </a:cubicBezTo>
                  <a:cubicBezTo>
                    <a:pt x="1778" y="13525"/>
                    <a:pt x="2971" y="14540"/>
                    <a:pt x="4335" y="15189"/>
                  </a:cubicBezTo>
                  <a:cubicBezTo>
                    <a:pt x="5142" y="15575"/>
                    <a:pt x="6056" y="15868"/>
                    <a:pt x="6613" y="16576"/>
                  </a:cubicBezTo>
                  <a:cubicBezTo>
                    <a:pt x="7549" y="17767"/>
                    <a:pt x="7028" y="19438"/>
                    <a:pt x="6863" y="20973"/>
                  </a:cubicBezTo>
                  <a:cubicBezTo>
                    <a:pt x="6848" y="21081"/>
                    <a:pt x="6841" y="21188"/>
                    <a:pt x="6834" y="21296"/>
                  </a:cubicBezTo>
                  <a:cubicBezTo>
                    <a:pt x="6649" y="23894"/>
                    <a:pt x="8013" y="26508"/>
                    <a:pt x="7384" y="29036"/>
                  </a:cubicBezTo>
                  <a:cubicBezTo>
                    <a:pt x="7242" y="29622"/>
                    <a:pt x="7071" y="30372"/>
                    <a:pt x="7413" y="30779"/>
                  </a:cubicBezTo>
                  <a:cubicBezTo>
                    <a:pt x="8277" y="30621"/>
                    <a:pt x="9134" y="30436"/>
                    <a:pt x="9991" y="30215"/>
                  </a:cubicBezTo>
                  <a:cubicBezTo>
                    <a:pt x="10190" y="30165"/>
                    <a:pt x="10390" y="30115"/>
                    <a:pt x="10584" y="30064"/>
                  </a:cubicBezTo>
                  <a:cubicBezTo>
                    <a:pt x="10947" y="29815"/>
                    <a:pt x="11270" y="29515"/>
                    <a:pt x="11527" y="29150"/>
                  </a:cubicBezTo>
                  <a:cubicBezTo>
                    <a:pt x="11989" y="28501"/>
                    <a:pt x="12197" y="27707"/>
                    <a:pt x="12612" y="27030"/>
                  </a:cubicBezTo>
                  <a:cubicBezTo>
                    <a:pt x="13383" y="25772"/>
                    <a:pt x="14790" y="25023"/>
                    <a:pt x="15575" y="23781"/>
                  </a:cubicBezTo>
                  <a:cubicBezTo>
                    <a:pt x="16168" y="22852"/>
                    <a:pt x="16360" y="21731"/>
                    <a:pt x="16840" y="20739"/>
                  </a:cubicBezTo>
                  <a:cubicBezTo>
                    <a:pt x="18211" y="17882"/>
                    <a:pt x="21738" y="16418"/>
                    <a:pt x="22787" y="13426"/>
                  </a:cubicBezTo>
                  <a:cubicBezTo>
                    <a:pt x="23123" y="12483"/>
                    <a:pt x="23172" y="11448"/>
                    <a:pt x="23551" y="10519"/>
                  </a:cubicBezTo>
                  <a:cubicBezTo>
                    <a:pt x="24201" y="8956"/>
                    <a:pt x="25680" y="7934"/>
                    <a:pt x="26900" y="6764"/>
                  </a:cubicBezTo>
                  <a:cubicBezTo>
                    <a:pt x="27301" y="6385"/>
                    <a:pt x="27701" y="5898"/>
                    <a:pt x="27622" y="5363"/>
                  </a:cubicBezTo>
                  <a:cubicBezTo>
                    <a:pt x="27586" y="5127"/>
                    <a:pt x="27466" y="4928"/>
                    <a:pt x="27294" y="4764"/>
                  </a:cubicBezTo>
                  <a:cubicBezTo>
                    <a:pt x="27051" y="4520"/>
                    <a:pt x="26701" y="4356"/>
                    <a:pt x="26372" y="4249"/>
                  </a:cubicBezTo>
                  <a:cubicBezTo>
                    <a:pt x="24766" y="3749"/>
                    <a:pt x="23030" y="3970"/>
                    <a:pt x="21359" y="3756"/>
                  </a:cubicBezTo>
                  <a:cubicBezTo>
                    <a:pt x="18125" y="3350"/>
                    <a:pt x="15325" y="1356"/>
                    <a:pt x="12212" y="386"/>
                  </a:cubicBezTo>
                  <a:cubicBezTo>
                    <a:pt x="11498" y="165"/>
                    <a:pt x="10755" y="1"/>
                    <a:pt x="100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6196351" y="1146832"/>
              <a:ext cx="58735" cy="38789"/>
            </a:xfrm>
            <a:custGeom>
              <a:avLst/>
              <a:gdLst/>
              <a:ahLst/>
              <a:cxnLst/>
              <a:rect l="l" t="t" r="r" b="b"/>
              <a:pathLst>
                <a:path w="2986" h="1972" extrusionOk="0">
                  <a:moveTo>
                    <a:pt x="785" y="0"/>
                  </a:moveTo>
                  <a:cubicBezTo>
                    <a:pt x="521" y="0"/>
                    <a:pt x="286" y="194"/>
                    <a:pt x="244" y="479"/>
                  </a:cubicBezTo>
                  <a:cubicBezTo>
                    <a:pt x="221" y="616"/>
                    <a:pt x="201" y="744"/>
                    <a:pt x="172" y="880"/>
                  </a:cubicBezTo>
                  <a:cubicBezTo>
                    <a:pt x="151" y="1015"/>
                    <a:pt x="122" y="1150"/>
                    <a:pt x="86" y="1293"/>
                  </a:cubicBezTo>
                  <a:cubicBezTo>
                    <a:pt x="0" y="1636"/>
                    <a:pt x="264" y="1971"/>
                    <a:pt x="622" y="1971"/>
                  </a:cubicBezTo>
                  <a:lnTo>
                    <a:pt x="636" y="1971"/>
                  </a:lnTo>
                  <a:cubicBezTo>
                    <a:pt x="1243" y="1958"/>
                    <a:pt x="1814" y="1944"/>
                    <a:pt x="2379" y="1929"/>
                  </a:cubicBezTo>
                  <a:cubicBezTo>
                    <a:pt x="2736" y="1915"/>
                    <a:pt x="2986" y="1579"/>
                    <a:pt x="2900" y="1236"/>
                  </a:cubicBezTo>
                  <a:lnTo>
                    <a:pt x="2850" y="1022"/>
                  </a:lnTo>
                  <a:cubicBezTo>
                    <a:pt x="2799" y="837"/>
                    <a:pt x="2670" y="693"/>
                    <a:pt x="2508" y="629"/>
                  </a:cubicBezTo>
                  <a:cubicBezTo>
                    <a:pt x="1958" y="422"/>
                    <a:pt x="1464" y="230"/>
                    <a:pt x="986" y="43"/>
                  </a:cubicBezTo>
                  <a:cubicBezTo>
                    <a:pt x="922" y="16"/>
                    <a:pt x="850" y="0"/>
                    <a:pt x="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6327825" y="873635"/>
              <a:ext cx="56610" cy="32180"/>
            </a:xfrm>
            <a:custGeom>
              <a:avLst/>
              <a:gdLst/>
              <a:ahLst/>
              <a:cxnLst/>
              <a:rect l="l" t="t" r="r" b="b"/>
              <a:pathLst>
                <a:path w="2878" h="1636" extrusionOk="0">
                  <a:moveTo>
                    <a:pt x="1685" y="0"/>
                  </a:moveTo>
                  <a:cubicBezTo>
                    <a:pt x="1365" y="0"/>
                    <a:pt x="1015" y="86"/>
                    <a:pt x="451" y="271"/>
                  </a:cubicBezTo>
                  <a:cubicBezTo>
                    <a:pt x="66" y="399"/>
                    <a:pt x="0" y="929"/>
                    <a:pt x="350" y="1143"/>
                  </a:cubicBezTo>
                  <a:cubicBezTo>
                    <a:pt x="871" y="1471"/>
                    <a:pt x="1222" y="1635"/>
                    <a:pt x="1529" y="1635"/>
                  </a:cubicBezTo>
                  <a:cubicBezTo>
                    <a:pt x="1879" y="1635"/>
                    <a:pt x="2179" y="1414"/>
                    <a:pt x="2628" y="950"/>
                  </a:cubicBezTo>
                  <a:cubicBezTo>
                    <a:pt x="2878" y="699"/>
                    <a:pt x="2779" y="271"/>
                    <a:pt x="2450" y="151"/>
                  </a:cubicBezTo>
                  <a:cubicBezTo>
                    <a:pt x="2165" y="50"/>
                    <a:pt x="1935" y="0"/>
                    <a:pt x="1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5465374" y="853395"/>
              <a:ext cx="742523" cy="928522"/>
            </a:xfrm>
            <a:custGeom>
              <a:avLst/>
              <a:gdLst/>
              <a:ahLst/>
              <a:cxnLst/>
              <a:rect l="l" t="t" r="r" b="b"/>
              <a:pathLst>
                <a:path w="37749" h="47205" extrusionOk="0">
                  <a:moveTo>
                    <a:pt x="24809" y="1"/>
                  </a:moveTo>
                  <a:cubicBezTo>
                    <a:pt x="13576" y="3100"/>
                    <a:pt x="4784" y="10719"/>
                    <a:pt x="0" y="20317"/>
                  </a:cubicBezTo>
                  <a:cubicBezTo>
                    <a:pt x="7" y="20367"/>
                    <a:pt x="14" y="20418"/>
                    <a:pt x="28" y="20475"/>
                  </a:cubicBezTo>
                  <a:cubicBezTo>
                    <a:pt x="214" y="21296"/>
                    <a:pt x="693" y="22024"/>
                    <a:pt x="1078" y="22782"/>
                  </a:cubicBezTo>
                  <a:cubicBezTo>
                    <a:pt x="2185" y="24952"/>
                    <a:pt x="2528" y="27502"/>
                    <a:pt x="2041" y="29888"/>
                  </a:cubicBezTo>
                  <a:cubicBezTo>
                    <a:pt x="1836" y="30930"/>
                    <a:pt x="1500" y="32122"/>
                    <a:pt x="2136" y="32979"/>
                  </a:cubicBezTo>
                  <a:cubicBezTo>
                    <a:pt x="2357" y="33272"/>
                    <a:pt x="2664" y="33487"/>
                    <a:pt x="2957" y="33715"/>
                  </a:cubicBezTo>
                  <a:cubicBezTo>
                    <a:pt x="3827" y="34407"/>
                    <a:pt x="4513" y="35329"/>
                    <a:pt x="4941" y="36349"/>
                  </a:cubicBezTo>
                  <a:cubicBezTo>
                    <a:pt x="5291" y="37199"/>
                    <a:pt x="5485" y="38142"/>
                    <a:pt x="6098" y="38820"/>
                  </a:cubicBezTo>
                  <a:cubicBezTo>
                    <a:pt x="7834" y="40719"/>
                    <a:pt x="11447" y="39170"/>
                    <a:pt x="13310" y="40942"/>
                  </a:cubicBezTo>
                  <a:cubicBezTo>
                    <a:pt x="14417" y="41991"/>
                    <a:pt x="14424" y="43797"/>
                    <a:pt x="15396" y="44970"/>
                  </a:cubicBezTo>
                  <a:cubicBezTo>
                    <a:pt x="16239" y="45990"/>
                    <a:pt x="17653" y="46332"/>
                    <a:pt x="18981" y="46332"/>
                  </a:cubicBezTo>
                  <a:lnTo>
                    <a:pt x="19196" y="46332"/>
                  </a:lnTo>
                  <a:cubicBezTo>
                    <a:pt x="20488" y="46298"/>
                    <a:pt x="21766" y="46012"/>
                    <a:pt x="23059" y="46012"/>
                  </a:cubicBezTo>
                  <a:cubicBezTo>
                    <a:pt x="23158" y="46012"/>
                    <a:pt x="23259" y="46012"/>
                    <a:pt x="23359" y="46019"/>
                  </a:cubicBezTo>
                  <a:cubicBezTo>
                    <a:pt x="25194" y="46084"/>
                    <a:pt x="26936" y="46804"/>
                    <a:pt x="28751" y="47097"/>
                  </a:cubicBezTo>
                  <a:cubicBezTo>
                    <a:pt x="29172" y="47169"/>
                    <a:pt x="29614" y="47205"/>
                    <a:pt x="30057" y="47205"/>
                  </a:cubicBezTo>
                  <a:cubicBezTo>
                    <a:pt x="31500" y="47205"/>
                    <a:pt x="32943" y="46797"/>
                    <a:pt x="33800" y="45683"/>
                  </a:cubicBezTo>
                  <a:cubicBezTo>
                    <a:pt x="33870" y="45590"/>
                    <a:pt x="33942" y="45484"/>
                    <a:pt x="33906" y="45369"/>
                  </a:cubicBezTo>
                  <a:cubicBezTo>
                    <a:pt x="33885" y="45297"/>
                    <a:pt x="33820" y="45247"/>
                    <a:pt x="33757" y="45198"/>
                  </a:cubicBezTo>
                  <a:cubicBezTo>
                    <a:pt x="32171" y="44027"/>
                    <a:pt x="30406" y="43098"/>
                    <a:pt x="28550" y="42455"/>
                  </a:cubicBezTo>
                  <a:cubicBezTo>
                    <a:pt x="28128" y="42313"/>
                    <a:pt x="27686" y="42176"/>
                    <a:pt x="27350" y="41885"/>
                  </a:cubicBezTo>
                  <a:cubicBezTo>
                    <a:pt x="26678" y="41319"/>
                    <a:pt x="26572" y="40334"/>
                    <a:pt x="26094" y="39598"/>
                  </a:cubicBezTo>
                  <a:cubicBezTo>
                    <a:pt x="25630" y="38892"/>
                    <a:pt x="24793" y="38442"/>
                    <a:pt x="23952" y="38442"/>
                  </a:cubicBezTo>
                  <a:cubicBezTo>
                    <a:pt x="23902" y="38442"/>
                    <a:pt x="23859" y="38442"/>
                    <a:pt x="23816" y="38448"/>
                  </a:cubicBezTo>
                  <a:cubicBezTo>
                    <a:pt x="22887" y="38500"/>
                    <a:pt x="21888" y="39021"/>
                    <a:pt x="21023" y="39021"/>
                  </a:cubicBezTo>
                  <a:cubicBezTo>
                    <a:pt x="20673" y="39021"/>
                    <a:pt x="20346" y="38935"/>
                    <a:pt x="20053" y="38692"/>
                  </a:cubicBezTo>
                  <a:cubicBezTo>
                    <a:pt x="19166" y="37957"/>
                    <a:pt x="19624" y="36507"/>
                    <a:pt x="20323" y="35593"/>
                  </a:cubicBezTo>
                  <a:cubicBezTo>
                    <a:pt x="21023" y="34664"/>
                    <a:pt x="21922" y="33857"/>
                    <a:pt x="23009" y="33451"/>
                  </a:cubicBezTo>
                  <a:cubicBezTo>
                    <a:pt x="23480" y="33264"/>
                    <a:pt x="23994" y="33171"/>
                    <a:pt x="24509" y="33171"/>
                  </a:cubicBezTo>
                  <a:cubicBezTo>
                    <a:pt x="25158" y="33171"/>
                    <a:pt x="25808" y="33329"/>
                    <a:pt x="26358" y="33672"/>
                  </a:cubicBezTo>
                  <a:cubicBezTo>
                    <a:pt x="26730" y="33907"/>
                    <a:pt x="27064" y="34229"/>
                    <a:pt x="27479" y="34378"/>
                  </a:cubicBezTo>
                  <a:cubicBezTo>
                    <a:pt x="27643" y="34436"/>
                    <a:pt x="27815" y="34464"/>
                    <a:pt x="27979" y="34464"/>
                  </a:cubicBezTo>
                  <a:cubicBezTo>
                    <a:pt x="28965" y="34464"/>
                    <a:pt x="29885" y="33478"/>
                    <a:pt x="30128" y="32450"/>
                  </a:cubicBezTo>
                  <a:cubicBezTo>
                    <a:pt x="30415" y="31250"/>
                    <a:pt x="30115" y="30001"/>
                    <a:pt x="30142" y="28765"/>
                  </a:cubicBezTo>
                  <a:cubicBezTo>
                    <a:pt x="30200" y="26480"/>
                    <a:pt x="31450" y="24252"/>
                    <a:pt x="33378" y="23017"/>
                  </a:cubicBezTo>
                  <a:cubicBezTo>
                    <a:pt x="34127" y="22538"/>
                    <a:pt x="35020" y="22146"/>
                    <a:pt x="35412" y="21346"/>
                  </a:cubicBezTo>
                  <a:cubicBezTo>
                    <a:pt x="36062" y="20017"/>
                    <a:pt x="34956" y="18362"/>
                    <a:pt x="35491" y="16975"/>
                  </a:cubicBezTo>
                  <a:cubicBezTo>
                    <a:pt x="35985" y="15719"/>
                    <a:pt x="37748" y="14925"/>
                    <a:pt x="37498" y="13590"/>
                  </a:cubicBezTo>
                  <a:cubicBezTo>
                    <a:pt x="37262" y="12354"/>
                    <a:pt x="35599" y="12199"/>
                    <a:pt x="34377" y="11883"/>
                  </a:cubicBezTo>
                  <a:cubicBezTo>
                    <a:pt x="33513" y="11662"/>
                    <a:pt x="32699" y="11220"/>
                    <a:pt x="32057" y="10598"/>
                  </a:cubicBezTo>
                  <a:cubicBezTo>
                    <a:pt x="31549" y="10120"/>
                    <a:pt x="31064" y="9499"/>
                    <a:pt x="30363" y="9434"/>
                  </a:cubicBezTo>
                  <a:cubicBezTo>
                    <a:pt x="30320" y="9427"/>
                    <a:pt x="30286" y="9427"/>
                    <a:pt x="30243" y="9427"/>
                  </a:cubicBezTo>
                  <a:cubicBezTo>
                    <a:pt x="30014" y="9427"/>
                    <a:pt x="29786" y="9484"/>
                    <a:pt x="29558" y="9542"/>
                  </a:cubicBezTo>
                  <a:cubicBezTo>
                    <a:pt x="28972" y="9684"/>
                    <a:pt x="28379" y="9835"/>
                    <a:pt x="27792" y="9977"/>
                  </a:cubicBezTo>
                  <a:cubicBezTo>
                    <a:pt x="27186" y="10135"/>
                    <a:pt x="26543" y="10298"/>
                    <a:pt x="26108" y="10755"/>
                  </a:cubicBezTo>
                  <a:cubicBezTo>
                    <a:pt x="25323" y="11570"/>
                    <a:pt x="25515" y="12954"/>
                    <a:pt x="24822" y="13847"/>
                  </a:cubicBezTo>
                  <a:cubicBezTo>
                    <a:pt x="24466" y="14312"/>
                    <a:pt x="23916" y="14526"/>
                    <a:pt x="23336" y="14526"/>
                  </a:cubicBezTo>
                  <a:cubicBezTo>
                    <a:pt x="22509" y="14526"/>
                    <a:pt x="21638" y="14084"/>
                    <a:pt x="21245" y="13326"/>
                  </a:cubicBezTo>
                  <a:cubicBezTo>
                    <a:pt x="20587" y="12055"/>
                    <a:pt x="21187" y="10384"/>
                    <a:pt x="22337" y="9535"/>
                  </a:cubicBezTo>
                  <a:cubicBezTo>
                    <a:pt x="23158" y="8927"/>
                    <a:pt x="24180" y="8678"/>
                    <a:pt x="25201" y="8678"/>
                  </a:cubicBezTo>
                  <a:cubicBezTo>
                    <a:pt x="25623" y="8678"/>
                    <a:pt x="26044" y="8721"/>
                    <a:pt x="26450" y="8798"/>
                  </a:cubicBezTo>
                  <a:cubicBezTo>
                    <a:pt x="27064" y="8906"/>
                    <a:pt x="27664" y="9091"/>
                    <a:pt x="28286" y="9091"/>
                  </a:cubicBezTo>
                  <a:cubicBezTo>
                    <a:pt x="28349" y="9091"/>
                    <a:pt x="28415" y="9084"/>
                    <a:pt x="28478" y="9084"/>
                  </a:cubicBezTo>
                  <a:cubicBezTo>
                    <a:pt x="30072" y="8978"/>
                    <a:pt x="31328" y="7321"/>
                    <a:pt x="31164" y="5735"/>
                  </a:cubicBezTo>
                  <a:cubicBezTo>
                    <a:pt x="30999" y="4143"/>
                    <a:pt x="29585" y="2829"/>
                    <a:pt x="28007" y="2601"/>
                  </a:cubicBezTo>
                  <a:cubicBezTo>
                    <a:pt x="27729" y="2558"/>
                    <a:pt x="27443" y="2542"/>
                    <a:pt x="27158" y="2542"/>
                  </a:cubicBezTo>
                  <a:cubicBezTo>
                    <a:pt x="26987" y="2542"/>
                    <a:pt x="26822" y="2551"/>
                    <a:pt x="26651" y="2551"/>
                  </a:cubicBezTo>
                  <a:cubicBezTo>
                    <a:pt x="26480" y="2558"/>
                    <a:pt x="26315" y="2565"/>
                    <a:pt x="26144" y="2565"/>
                  </a:cubicBezTo>
                  <a:cubicBezTo>
                    <a:pt x="26036" y="2565"/>
                    <a:pt x="25929" y="2558"/>
                    <a:pt x="25821" y="2558"/>
                  </a:cubicBezTo>
                  <a:cubicBezTo>
                    <a:pt x="25623" y="2551"/>
                    <a:pt x="25415" y="2529"/>
                    <a:pt x="25244" y="2423"/>
                  </a:cubicBezTo>
                  <a:cubicBezTo>
                    <a:pt x="24536" y="1979"/>
                    <a:pt x="25102" y="637"/>
                    <a:pt x="24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5986924" y="824873"/>
              <a:ext cx="292611" cy="193868"/>
            </a:xfrm>
            <a:custGeom>
              <a:avLst/>
              <a:gdLst/>
              <a:ahLst/>
              <a:cxnLst/>
              <a:rect l="l" t="t" r="r" b="b"/>
              <a:pathLst>
                <a:path w="14876" h="9856" extrusionOk="0">
                  <a:moveTo>
                    <a:pt x="8963" y="1"/>
                  </a:moveTo>
                  <a:cubicBezTo>
                    <a:pt x="6006" y="1"/>
                    <a:pt x="3000" y="337"/>
                    <a:pt x="1" y="1022"/>
                  </a:cubicBezTo>
                  <a:cubicBezTo>
                    <a:pt x="129" y="1266"/>
                    <a:pt x="321" y="1487"/>
                    <a:pt x="542" y="1636"/>
                  </a:cubicBezTo>
                  <a:cubicBezTo>
                    <a:pt x="1214" y="2116"/>
                    <a:pt x="2071" y="2208"/>
                    <a:pt x="2885" y="2351"/>
                  </a:cubicBezTo>
                  <a:cubicBezTo>
                    <a:pt x="3692" y="2493"/>
                    <a:pt x="4563" y="2743"/>
                    <a:pt x="5048" y="3401"/>
                  </a:cubicBezTo>
                  <a:cubicBezTo>
                    <a:pt x="5691" y="4265"/>
                    <a:pt x="5485" y="5557"/>
                    <a:pt x="6135" y="6407"/>
                  </a:cubicBezTo>
                  <a:cubicBezTo>
                    <a:pt x="6527" y="6915"/>
                    <a:pt x="7156" y="7172"/>
                    <a:pt x="7747" y="7407"/>
                  </a:cubicBezTo>
                  <a:cubicBezTo>
                    <a:pt x="9711" y="8178"/>
                    <a:pt x="11676" y="8949"/>
                    <a:pt x="13640" y="9720"/>
                  </a:cubicBezTo>
                  <a:cubicBezTo>
                    <a:pt x="13825" y="9792"/>
                    <a:pt x="14032" y="9856"/>
                    <a:pt x="14226" y="9856"/>
                  </a:cubicBezTo>
                  <a:cubicBezTo>
                    <a:pt x="14375" y="9856"/>
                    <a:pt x="14517" y="9813"/>
                    <a:pt x="14625" y="9700"/>
                  </a:cubicBezTo>
                  <a:cubicBezTo>
                    <a:pt x="14747" y="9571"/>
                    <a:pt x="14774" y="9384"/>
                    <a:pt x="14790" y="9213"/>
                  </a:cubicBezTo>
                  <a:cubicBezTo>
                    <a:pt x="14875" y="8349"/>
                    <a:pt x="14767" y="7472"/>
                    <a:pt x="14474" y="6658"/>
                  </a:cubicBezTo>
                  <a:cubicBezTo>
                    <a:pt x="14233" y="5993"/>
                    <a:pt x="13868" y="5336"/>
                    <a:pt x="13910" y="4635"/>
                  </a:cubicBezTo>
                  <a:cubicBezTo>
                    <a:pt x="13953" y="3850"/>
                    <a:pt x="14490" y="3178"/>
                    <a:pt x="14632" y="2407"/>
                  </a:cubicBezTo>
                  <a:cubicBezTo>
                    <a:pt x="14761" y="1687"/>
                    <a:pt x="14526" y="959"/>
                    <a:pt x="14125" y="344"/>
                  </a:cubicBezTo>
                  <a:cubicBezTo>
                    <a:pt x="12426" y="116"/>
                    <a:pt x="10704" y="1"/>
                    <a:pt x="8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6556666" y="959868"/>
              <a:ext cx="219557" cy="229962"/>
            </a:xfrm>
            <a:custGeom>
              <a:avLst/>
              <a:gdLst/>
              <a:ahLst/>
              <a:cxnLst/>
              <a:rect l="l" t="t" r="r" b="b"/>
              <a:pathLst>
                <a:path w="11162" h="11691" extrusionOk="0">
                  <a:moveTo>
                    <a:pt x="2170" y="0"/>
                  </a:moveTo>
                  <a:cubicBezTo>
                    <a:pt x="1678" y="65"/>
                    <a:pt x="1191" y="223"/>
                    <a:pt x="756" y="472"/>
                  </a:cubicBezTo>
                  <a:cubicBezTo>
                    <a:pt x="549" y="600"/>
                    <a:pt x="343" y="751"/>
                    <a:pt x="235" y="972"/>
                  </a:cubicBezTo>
                  <a:cubicBezTo>
                    <a:pt x="0" y="1479"/>
                    <a:pt x="393" y="2065"/>
                    <a:pt x="849" y="2386"/>
                  </a:cubicBezTo>
                  <a:cubicBezTo>
                    <a:pt x="1471" y="2821"/>
                    <a:pt x="2228" y="3022"/>
                    <a:pt x="2921" y="3322"/>
                  </a:cubicBezTo>
                  <a:cubicBezTo>
                    <a:pt x="3620" y="3629"/>
                    <a:pt x="4306" y="4100"/>
                    <a:pt x="4549" y="4815"/>
                  </a:cubicBezTo>
                  <a:cubicBezTo>
                    <a:pt x="4777" y="5500"/>
                    <a:pt x="4549" y="6256"/>
                    <a:pt x="4698" y="6964"/>
                  </a:cubicBezTo>
                  <a:cubicBezTo>
                    <a:pt x="4820" y="7521"/>
                    <a:pt x="5176" y="7999"/>
                    <a:pt x="5519" y="8457"/>
                  </a:cubicBezTo>
                  <a:cubicBezTo>
                    <a:pt x="6127" y="9264"/>
                    <a:pt x="6734" y="10069"/>
                    <a:pt x="7334" y="10877"/>
                  </a:cubicBezTo>
                  <a:cubicBezTo>
                    <a:pt x="7584" y="11199"/>
                    <a:pt x="7855" y="11548"/>
                    <a:pt x="8247" y="11655"/>
                  </a:cubicBezTo>
                  <a:cubicBezTo>
                    <a:pt x="8340" y="11677"/>
                    <a:pt x="8426" y="11691"/>
                    <a:pt x="8505" y="11691"/>
                  </a:cubicBezTo>
                  <a:cubicBezTo>
                    <a:pt x="8990" y="11691"/>
                    <a:pt x="9454" y="11341"/>
                    <a:pt x="9840" y="11005"/>
                  </a:cubicBezTo>
                  <a:cubicBezTo>
                    <a:pt x="9905" y="10949"/>
                    <a:pt x="9975" y="10883"/>
                    <a:pt x="10040" y="10827"/>
                  </a:cubicBezTo>
                  <a:cubicBezTo>
                    <a:pt x="10518" y="10392"/>
                    <a:pt x="10961" y="9898"/>
                    <a:pt x="11104" y="9278"/>
                  </a:cubicBezTo>
                  <a:cubicBezTo>
                    <a:pt x="11154" y="9056"/>
                    <a:pt x="11161" y="8835"/>
                    <a:pt x="11140" y="8613"/>
                  </a:cubicBezTo>
                  <a:cubicBezTo>
                    <a:pt x="9840" y="6864"/>
                    <a:pt x="8390" y="5243"/>
                    <a:pt x="6827" y="3764"/>
                  </a:cubicBezTo>
                  <a:cubicBezTo>
                    <a:pt x="5377" y="2386"/>
                    <a:pt x="3820" y="1130"/>
                    <a:pt x="2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28"/>
          <p:cNvGrpSpPr/>
          <p:nvPr/>
        </p:nvGrpSpPr>
        <p:grpSpPr>
          <a:xfrm>
            <a:off x="4173986" y="3212564"/>
            <a:ext cx="575563" cy="521482"/>
            <a:chOff x="3346266" y="1265304"/>
            <a:chExt cx="227307" cy="205965"/>
          </a:xfrm>
        </p:grpSpPr>
        <p:sp>
          <p:nvSpPr>
            <p:cNvPr id="868" name="Google Shape;868;p28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8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28"/>
          <p:cNvGrpSpPr/>
          <p:nvPr/>
        </p:nvGrpSpPr>
        <p:grpSpPr>
          <a:xfrm>
            <a:off x="4075134" y="4208807"/>
            <a:ext cx="206512" cy="232014"/>
            <a:chOff x="4587306" y="1817677"/>
            <a:chExt cx="123764" cy="139047"/>
          </a:xfrm>
        </p:grpSpPr>
        <p:sp>
          <p:nvSpPr>
            <p:cNvPr id="897" name="Google Shape;897;p28"/>
            <p:cNvSpPr/>
            <p:nvPr/>
          </p:nvSpPr>
          <p:spPr>
            <a:xfrm>
              <a:off x="4657527" y="1887368"/>
              <a:ext cx="53542" cy="60721"/>
            </a:xfrm>
            <a:custGeom>
              <a:avLst/>
              <a:gdLst/>
              <a:ahLst/>
              <a:cxnLst/>
              <a:rect l="l" t="t" r="r" b="b"/>
              <a:pathLst>
                <a:path w="2722" h="3087" extrusionOk="0">
                  <a:moveTo>
                    <a:pt x="715" y="0"/>
                  </a:moveTo>
                  <a:cubicBezTo>
                    <a:pt x="522" y="0"/>
                    <a:pt x="333" y="40"/>
                    <a:pt x="165" y="137"/>
                  </a:cubicBezTo>
                  <a:lnTo>
                    <a:pt x="0" y="894"/>
                  </a:lnTo>
                  <a:cubicBezTo>
                    <a:pt x="16" y="1580"/>
                    <a:pt x="316" y="2259"/>
                    <a:pt x="814" y="2730"/>
                  </a:cubicBezTo>
                  <a:cubicBezTo>
                    <a:pt x="1025" y="2918"/>
                    <a:pt x="1282" y="3087"/>
                    <a:pt x="1562" y="3087"/>
                  </a:cubicBezTo>
                  <a:cubicBezTo>
                    <a:pt x="1568" y="3087"/>
                    <a:pt x="1573" y="3087"/>
                    <a:pt x="1579" y="3086"/>
                  </a:cubicBezTo>
                  <a:cubicBezTo>
                    <a:pt x="1892" y="3080"/>
                    <a:pt x="2172" y="2858"/>
                    <a:pt x="2343" y="2593"/>
                  </a:cubicBezTo>
                  <a:cubicBezTo>
                    <a:pt x="2722" y="2022"/>
                    <a:pt x="2664" y="1194"/>
                    <a:pt x="2208" y="673"/>
                  </a:cubicBezTo>
                  <a:cubicBezTo>
                    <a:pt x="1994" y="430"/>
                    <a:pt x="1707" y="258"/>
                    <a:pt x="1407" y="144"/>
                  </a:cubicBezTo>
                  <a:cubicBezTo>
                    <a:pt x="1189" y="58"/>
                    <a:pt x="949" y="0"/>
                    <a:pt x="715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4607664" y="1880208"/>
              <a:ext cx="63809" cy="76516"/>
            </a:xfrm>
            <a:custGeom>
              <a:avLst/>
              <a:gdLst/>
              <a:ahLst/>
              <a:cxnLst/>
              <a:rect l="l" t="t" r="r" b="b"/>
              <a:pathLst>
                <a:path w="3244" h="3890" extrusionOk="0">
                  <a:moveTo>
                    <a:pt x="1665" y="0"/>
                  </a:moveTo>
                  <a:cubicBezTo>
                    <a:pt x="1151" y="59"/>
                    <a:pt x="666" y="352"/>
                    <a:pt x="379" y="772"/>
                  </a:cubicBezTo>
                  <a:cubicBezTo>
                    <a:pt x="86" y="1200"/>
                    <a:pt x="1" y="1757"/>
                    <a:pt x="136" y="2251"/>
                  </a:cubicBezTo>
                  <a:cubicBezTo>
                    <a:pt x="222" y="2557"/>
                    <a:pt x="386" y="2828"/>
                    <a:pt x="580" y="3085"/>
                  </a:cubicBezTo>
                  <a:cubicBezTo>
                    <a:pt x="743" y="3315"/>
                    <a:pt x="936" y="3529"/>
                    <a:pt x="1171" y="3685"/>
                  </a:cubicBezTo>
                  <a:cubicBezTo>
                    <a:pt x="1372" y="3810"/>
                    <a:pt x="1602" y="3890"/>
                    <a:pt x="1833" y="3890"/>
                  </a:cubicBezTo>
                  <a:cubicBezTo>
                    <a:pt x="1881" y="3890"/>
                    <a:pt x="1930" y="3886"/>
                    <a:pt x="1978" y="3879"/>
                  </a:cubicBezTo>
                  <a:cubicBezTo>
                    <a:pt x="2436" y="3814"/>
                    <a:pt x="2786" y="3414"/>
                    <a:pt x="2950" y="2979"/>
                  </a:cubicBezTo>
                  <a:cubicBezTo>
                    <a:pt x="3243" y="2215"/>
                    <a:pt x="3056" y="1286"/>
                    <a:pt x="2493" y="694"/>
                  </a:cubicBezTo>
                  <a:lnTo>
                    <a:pt x="1665" y="0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4587306" y="1830207"/>
              <a:ext cx="64911" cy="61488"/>
            </a:xfrm>
            <a:custGeom>
              <a:avLst/>
              <a:gdLst/>
              <a:ahLst/>
              <a:cxnLst/>
              <a:rect l="l" t="t" r="r" b="b"/>
              <a:pathLst>
                <a:path w="3300" h="3126" extrusionOk="0">
                  <a:moveTo>
                    <a:pt x="1497" y="0"/>
                  </a:moveTo>
                  <a:cubicBezTo>
                    <a:pt x="1385" y="0"/>
                    <a:pt x="1274" y="12"/>
                    <a:pt x="1164" y="37"/>
                  </a:cubicBezTo>
                  <a:cubicBezTo>
                    <a:pt x="686" y="151"/>
                    <a:pt x="264" y="522"/>
                    <a:pt x="136" y="993"/>
                  </a:cubicBezTo>
                  <a:cubicBezTo>
                    <a:pt x="0" y="1487"/>
                    <a:pt x="179" y="2028"/>
                    <a:pt x="501" y="2429"/>
                  </a:cubicBezTo>
                  <a:cubicBezTo>
                    <a:pt x="792" y="2786"/>
                    <a:pt x="1200" y="3050"/>
                    <a:pt x="1658" y="3115"/>
                  </a:cubicBezTo>
                  <a:cubicBezTo>
                    <a:pt x="1715" y="3122"/>
                    <a:pt x="1774" y="3126"/>
                    <a:pt x="1833" y="3126"/>
                  </a:cubicBezTo>
                  <a:cubicBezTo>
                    <a:pt x="2230" y="3126"/>
                    <a:pt x="2636" y="2960"/>
                    <a:pt x="2878" y="2643"/>
                  </a:cubicBezTo>
                  <a:lnTo>
                    <a:pt x="3300" y="1593"/>
                  </a:lnTo>
                  <a:cubicBezTo>
                    <a:pt x="3200" y="1115"/>
                    <a:pt x="2935" y="666"/>
                    <a:pt x="2549" y="366"/>
                  </a:cubicBezTo>
                  <a:cubicBezTo>
                    <a:pt x="2252" y="134"/>
                    <a:pt x="1874" y="0"/>
                    <a:pt x="149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4632547" y="1817677"/>
              <a:ext cx="45536" cy="58912"/>
            </a:xfrm>
            <a:custGeom>
              <a:avLst/>
              <a:gdLst/>
              <a:ahLst/>
              <a:cxnLst/>
              <a:rect l="l" t="t" r="r" b="b"/>
              <a:pathLst>
                <a:path w="2315" h="2995" extrusionOk="0">
                  <a:moveTo>
                    <a:pt x="1027" y="0"/>
                  </a:moveTo>
                  <a:cubicBezTo>
                    <a:pt x="946" y="0"/>
                    <a:pt x="864" y="12"/>
                    <a:pt x="785" y="38"/>
                  </a:cubicBezTo>
                  <a:cubicBezTo>
                    <a:pt x="515" y="117"/>
                    <a:pt x="314" y="351"/>
                    <a:pt x="199" y="609"/>
                  </a:cubicBezTo>
                  <a:cubicBezTo>
                    <a:pt x="14" y="1003"/>
                    <a:pt x="0" y="1452"/>
                    <a:pt x="86" y="1873"/>
                  </a:cubicBezTo>
                  <a:cubicBezTo>
                    <a:pt x="163" y="2252"/>
                    <a:pt x="350" y="2638"/>
                    <a:pt x="700" y="2787"/>
                  </a:cubicBezTo>
                  <a:lnTo>
                    <a:pt x="1457" y="2994"/>
                  </a:lnTo>
                  <a:cubicBezTo>
                    <a:pt x="1749" y="2938"/>
                    <a:pt x="1999" y="2723"/>
                    <a:pt x="2134" y="2466"/>
                  </a:cubicBezTo>
                  <a:cubicBezTo>
                    <a:pt x="2278" y="2202"/>
                    <a:pt x="2314" y="1894"/>
                    <a:pt x="2292" y="1603"/>
                  </a:cubicBezTo>
                  <a:cubicBezTo>
                    <a:pt x="2271" y="1287"/>
                    <a:pt x="2177" y="974"/>
                    <a:pt x="2021" y="694"/>
                  </a:cubicBezTo>
                  <a:cubicBezTo>
                    <a:pt x="1893" y="473"/>
                    <a:pt x="1728" y="274"/>
                    <a:pt x="1514" y="146"/>
                  </a:cubicBezTo>
                  <a:cubicBezTo>
                    <a:pt x="1369" y="53"/>
                    <a:pt x="1198" y="0"/>
                    <a:pt x="1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4652472" y="1843327"/>
              <a:ext cx="56925" cy="64773"/>
            </a:xfrm>
            <a:custGeom>
              <a:avLst/>
              <a:gdLst/>
              <a:ahLst/>
              <a:cxnLst/>
              <a:rect l="l" t="t" r="r" b="b"/>
              <a:pathLst>
                <a:path w="2894" h="3293" extrusionOk="0">
                  <a:moveTo>
                    <a:pt x="1199" y="1"/>
                  </a:moveTo>
                  <a:cubicBezTo>
                    <a:pt x="1147" y="1"/>
                    <a:pt x="1096" y="4"/>
                    <a:pt x="1044" y="12"/>
                  </a:cubicBezTo>
                  <a:cubicBezTo>
                    <a:pt x="650" y="76"/>
                    <a:pt x="329" y="398"/>
                    <a:pt x="179" y="761"/>
                  </a:cubicBezTo>
                  <a:cubicBezTo>
                    <a:pt x="23" y="1133"/>
                    <a:pt x="0" y="1548"/>
                    <a:pt x="7" y="1947"/>
                  </a:cubicBezTo>
                  <a:lnTo>
                    <a:pt x="778" y="2926"/>
                  </a:lnTo>
                  <a:cubicBezTo>
                    <a:pt x="1075" y="3111"/>
                    <a:pt x="1410" y="3292"/>
                    <a:pt x="1743" y="3292"/>
                  </a:cubicBezTo>
                  <a:cubicBezTo>
                    <a:pt x="1819" y="3292"/>
                    <a:pt x="1896" y="3283"/>
                    <a:pt x="1971" y="3262"/>
                  </a:cubicBezTo>
                  <a:cubicBezTo>
                    <a:pt x="2278" y="3176"/>
                    <a:pt x="2508" y="2919"/>
                    <a:pt x="2643" y="2640"/>
                  </a:cubicBezTo>
                  <a:cubicBezTo>
                    <a:pt x="2864" y="2191"/>
                    <a:pt x="2893" y="1654"/>
                    <a:pt x="2722" y="1190"/>
                  </a:cubicBezTo>
                  <a:cubicBezTo>
                    <a:pt x="2551" y="718"/>
                    <a:pt x="2185" y="326"/>
                    <a:pt x="1736" y="127"/>
                  </a:cubicBezTo>
                  <a:cubicBezTo>
                    <a:pt x="1564" y="48"/>
                    <a:pt x="1382" y="1"/>
                    <a:pt x="1199" y="1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4653888" y="1894705"/>
              <a:ext cx="4799" cy="44946"/>
            </a:xfrm>
            <a:custGeom>
              <a:avLst/>
              <a:gdLst/>
              <a:ahLst/>
              <a:cxnLst/>
              <a:rect l="l" t="t" r="r" b="b"/>
              <a:pathLst>
                <a:path w="244" h="2285" extrusionOk="0">
                  <a:moveTo>
                    <a:pt x="93" y="0"/>
                  </a:moveTo>
                  <a:cubicBezTo>
                    <a:pt x="86" y="0"/>
                    <a:pt x="86" y="0"/>
                    <a:pt x="79" y="7"/>
                  </a:cubicBezTo>
                  <a:cubicBezTo>
                    <a:pt x="64" y="7"/>
                    <a:pt x="64" y="21"/>
                    <a:pt x="64" y="35"/>
                  </a:cubicBezTo>
                  <a:cubicBezTo>
                    <a:pt x="107" y="179"/>
                    <a:pt x="143" y="321"/>
                    <a:pt x="165" y="463"/>
                  </a:cubicBezTo>
                  <a:cubicBezTo>
                    <a:pt x="179" y="607"/>
                    <a:pt x="192" y="749"/>
                    <a:pt x="192" y="900"/>
                  </a:cubicBezTo>
                  <a:cubicBezTo>
                    <a:pt x="192" y="1042"/>
                    <a:pt x="185" y="1185"/>
                    <a:pt x="172" y="1329"/>
                  </a:cubicBezTo>
                  <a:cubicBezTo>
                    <a:pt x="158" y="1471"/>
                    <a:pt x="136" y="1613"/>
                    <a:pt x="107" y="1764"/>
                  </a:cubicBezTo>
                  <a:cubicBezTo>
                    <a:pt x="79" y="1906"/>
                    <a:pt x="50" y="2057"/>
                    <a:pt x="21" y="2199"/>
                  </a:cubicBezTo>
                  <a:cubicBezTo>
                    <a:pt x="14" y="2220"/>
                    <a:pt x="7" y="2235"/>
                    <a:pt x="7" y="2256"/>
                  </a:cubicBezTo>
                  <a:cubicBezTo>
                    <a:pt x="0" y="2271"/>
                    <a:pt x="14" y="2285"/>
                    <a:pt x="29" y="2285"/>
                  </a:cubicBezTo>
                  <a:lnTo>
                    <a:pt x="36" y="2285"/>
                  </a:lnTo>
                  <a:cubicBezTo>
                    <a:pt x="43" y="2285"/>
                    <a:pt x="57" y="2271"/>
                    <a:pt x="57" y="2263"/>
                  </a:cubicBezTo>
                  <a:cubicBezTo>
                    <a:pt x="93" y="2114"/>
                    <a:pt x="122" y="1963"/>
                    <a:pt x="149" y="1820"/>
                  </a:cubicBezTo>
                  <a:cubicBezTo>
                    <a:pt x="179" y="1671"/>
                    <a:pt x="201" y="1527"/>
                    <a:pt x="214" y="1385"/>
                  </a:cubicBezTo>
                  <a:cubicBezTo>
                    <a:pt x="235" y="1234"/>
                    <a:pt x="244" y="1092"/>
                    <a:pt x="244" y="943"/>
                  </a:cubicBezTo>
                  <a:cubicBezTo>
                    <a:pt x="244" y="799"/>
                    <a:pt x="235" y="650"/>
                    <a:pt x="221" y="506"/>
                  </a:cubicBezTo>
                  <a:cubicBezTo>
                    <a:pt x="201" y="364"/>
                    <a:pt x="172" y="215"/>
                    <a:pt x="129" y="71"/>
                  </a:cubicBezTo>
                  <a:cubicBezTo>
                    <a:pt x="129" y="57"/>
                    <a:pt x="122" y="35"/>
                    <a:pt x="115" y="21"/>
                  </a:cubicBezTo>
                  <a:cubicBezTo>
                    <a:pt x="115" y="7"/>
                    <a:pt x="100" y="0"/>
                    <a:pt x="9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4636048" y="1892856"/>
              <a:ext cx="12353" cy="32200"/>
            </a:xfrm>
            <a:custGeom>
              <a:avLst/>
              <a:gdLst/>
              <a:ahLst/>
              <a:cxnLst/>
              <a:rect l="l" t="t" r="r" b="b"/>
              <a:pathLst>
                <a:path w="628" h="1637" extrusionOk="0">
                  <a:moveTo>
                    <a:pt x="600" y="0"/>
                  </a:moveTo>
                  <a:cubicBezTo>
                    <a:pt x="585" y="0"/>
                    <a:pt x="571" y="15"/>
                    <a:pt x="571" y="29"/>
                  </a:cubicBezTo>
                  <a:cubicBezTo>
                    <a:pt x="558" y="137"/>
                    <a:pt x="535" y="243"/>
                    <a:pt x="508" y="351"/>
                  </a:cubicBezTo>
                  <a:cubicBezTo>
                    <a:pt x="486" y="458"/>
                    <a:pt x="457" y="557"/>
                    <a:pt x="422" y="665"/>
                  </a:cubicBezTo>
                  <a:cubicBezTo>
                    <a:pt x="393" y="764"/>
                    <a:pt x="357" y="872"/>
                    <a:pt x="314" y="972"/>
                  </a:cubicBezTo>
                  <a:cubicBezTo>
                    <a:pt x="271" y="1071"/>
                    <a:pt x="229" y="1172"/>
                    <a:pt x="179" y="1272"/>
                  </a:cubicBezTo>
                  <a:cubicBezTo>
                    <a:pt x="129" y="1371"/>
                    <a:pt x="79" y="1465"/>
                    <a:pt x="21" y="1558"/>
                  </a:cubicBezTo>
                  <a:cubicBezTo>
                    <a:pt x="21" y="1572"/>
                    <a:pt x="14" y="1579"/>
                    <a:pt x="7" y="1594"/>
                  </a:cubicBezTo>
                  <a:cubicBezTo>
                    <a:pt x="1" y="1601"/>
                    <a:pt x="1" y="1621"/>
                    <a:pt x="7" y="1628"/>
                  </a:cubicBezTo>
                  <a:cubicBezTo>
                    <a:pt x="14" y="1637"/>
                    <a:pt x="21" y="1637"/>
                    <a:pt x="28" y="1637"/>
                  </a:cubicBezTo>
                  <a:cubicBezTo>
                    <a:pt x="37" y="1637"/>
                    <a:pt x="43" y="1628"/>
                    <a:pt x="43" y="1621"/>
                  </a:cubicBezTo>
                  <a:cubicBezTo>
                    <a:pt x="107" y="1529"/>
                    <a:pt x="157" y="1429"/>
                    <a:pt x="208" y="1328"/>
                  </a:cubicBezTo>
                  <a:cubicBezTo>
                    <a:pt x="258" y="1236"/>
                    <a:pt x="307" y="1130"/>
                    <a:pt x="343" y="1028"/>
                  </a:cubicBezTo>
                  <a:cubicBezTo>
                    <a:pt x="386" y="929"/>
                    <a:pt x="429" y="823"/>
                    <a:pt x="457" y="722"/>
                  </a:cubicBezTo>
                  <a:cubicBezTo>
                    <a:pt x="493" y="615"/>
                    <a:pt x="528" y="507"/>
                    <a:pt x="551" y="401"/>
                  </a:cubicBezTo>
                  <a:cubicBezTo>
                    <a:pt x="578" y="293"/>
                    <a:pt x="600" y="180"/>
                    <a:pt x="621" y="72"/>
                  </a:cubicBezTo>
                  <a:cubicBezTo>
                    <a:pt x="621" y="58"/>
                    <a:pt x="621" y="43"/>
                    <a:pt x="628" y="36"/>
                  </a:cubicBezTo>
                  <a:cubicBezTo>
                    <a:pt x="628" y="22"/>
                    <a:pt x="614" y="9"/>
                    <a:pt x="60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4622692" y="1887958"/>
              <a:ext cx="24883" cy="16169"/>
            </a:xfrm>
            <a:custGeom>
              <a:avLst/>
              <a:gdLst/>
              <a:ahLst/>
              <a:cxnLst/>
              <a:rect l="l" t="t" r="r" b="b"/>
              <a:pathLst>
                <a:path w="1265" h="822" extrusionOk="0">
                  <a:moveTo>
                    <a:pt x="1237" y="1"/>
                  </a:moveTo>
                  <a:cubicBezTo>
                    <a:pt x="1237" y="1"/>
                    <a:pt x="1230" y="7"/>
                    <a:pt x="1221" y="7"/>
                  </a:cubicBezTo>
                  <a:cubicBezTo>
                    <a:pt x="1144" y="57"/>
                    <a:pt x="1065" y="107"/>
                    <a:pt x="986" y="157"/>
                  </a:cubicBezTo>
                  <a:cubicBezTo>
                    <a:pt x="908" y="206"/>
                    <a:pt x="829" y="258"/>
                    <a:pt x="750" y="307"/>
                  </a:cubicBezTo>
                  <a:cubicBezTo>
                    <a:pt x="673" y="357"/>
                    <a:pt x="594" y="407"/>
                    <a:pt x="515" y="456"/>
                  </a:cubicBezTo>
                  <a:cubicBezTo>
                    <a:pt x="436" y="506"/>
                    <a:pt x="357" y="558"/>
                    <a:pt x="279" y="607"/>
                  </a:cubicBezTo>
                  <a:cubicBezTo>
                    <a:pt x="201" y="657"/>
                    <a:pt x="123" y="707"/>
                    <a:pt x="44" y="756"/>
                  </a:cubicBezTo>
                  <a:cubicBezTo>
                    <a:pt x="37" y="763"/>
                    <a:pt x="21" y="763"/>
                    <a:pt x="15" y="772"/>
                  </a:cubicBezTo>
                  <a:cubicBezTo>
                    <a:pt x="1" y="779"/>
                    <a:pt x="1" y="799"/>
                    <a:pt x="8" y="806"/>
                  </a:cubicBezTo>
                  <a:cubicBezTo>
                    <a:pt x="15" y="815"/>
                    <a:pt x="21" y="821"/>
                    <a:pt x="30" y="821"/>
                  </a:cubicBezTo>
                  <a:cubicBezTo>
                    <a:pt x="37" y="821"/>
                    <a:pt x="44" y="821"/>
                    <a:pt x="44" y="815"/>
                  </a:cubicBezTo>
                  <a:cubicBezTo>
                    <a:pt x="123" y="763"/>
                    <a:pt x="201" y="714"/>
                    <a:pt x="279" y="664"/>
                  </a:cubicBezTo>
                  <a:cubicBezTo>
                    <a:pt x="357" y="614"/>
                    <a:pt x="436" y="564"/>
                    <a:pt x="515" y="515"/>
                  </a:cubicBezTo>
                  <a:cubicBezTo>
                    <a:pt x="594" y="463"/>
                    <a:pt x="673" y="414"/>
                    <a:pt x="750" y="364"/>
                  </a:cubicBezTo>
                  <a:cubicBezTo>
                    <a:pt x="829" y="314"/>
                    <a:pt x="908" y="264"/>
                    <a:pt x="986" y="215"/>
                  </a:cubicBezTo>
                  <a:cubicBezTo>
                    <a:pt x="1065" y="163"/>
                    <a:pt x="1144" y="121"/>
                    <a:pt x="1221" y="71"/>
                  </a:cubicBezTo>
                  <a:cubicBezTo>
                    <a:pt x="1237" y="64"/>
                    <a:pt x="1243" y="57"/>
                    <a:pt x="1257" y="50"/>
                  </a:cubicBezTo>
                  <a:cubicBezTo>
                    <a:pt x="1264" y="43"/>
                    <a:pt x="1264" y="21"/>
                    <a:pt x="1257" y="14"/>
                  </a:cubicBezTo>
                  <a:cubicBezTo>
                    <a:pt x="1250" y="7"/>
                    <a:pt x="1243" y="1"/>
                    <a:pt x="1237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4619899" y="1844133"/>
              <a:ext cx="14359" cy="10405"/>
            </a:xfrm>
            <a:custGeom>
              <a:avLst/>
              <a:gdLst/>
              <a:ahLst/>
              <a:cxnLst/>
              <a:rect l="l" t="t" r="r" b="b"/>
              <a:pathLst>
                <a:path w="730" h="529" extrusionOk="0">
                  <a:moveTo>
                    <a:pt x="28" y="0"/>
                  </a:moveTo>
                  <a:cubicBezTo>
                    <a:pt x="21" y="0"/>
                    <a:pt x="14" y="0"/>
                    <a:pt x="8" y="7"/>
                  </a:cubicBezTo>
                  <a:cubicBezTo>
                    <a:pt x="1" y="14"/>
                    <a:pt x="1" y="35"/>
                    <a:pt x="14" y="43"/>
                  </a:cubicBezTo>
                  <a:cubicBezTo>
                    <a:pt x="129" y="114"/>
                    <a:pt x="242" y="186"/>
                    <a:pt x="357" y="264"/>
                  </a:cubicBezTo>
                  <a:cubicBezTo>
                    <a:pt x="472" y="335"/>
                    <a:pt x="585" y="414"/>
                    <a:pt x="693" y="499"/>
                  </a:cubicBezTo>
                  <a:cubicBezTo>
                    <a:pt x="707" y="515"/>
                    <a:pt x="720" y="522"/>
                    <a:pt x="729" y="528"/>
                  </a:cubicBezTo>
                  <a:cubicBezTo>
                    <a:pt x="729" y="506"/>
                    <a:pt x="720" y="479"/>
                    <a:pt x="714" y="450"/>
                  </a:cubicBezTo>
                  <a:cubicBezTo>
                    <a:pt x="628" y="378"/>
                    <a:pt x="529" y="314"/>
                    <a:pt x="436" y="249"/>
                  </a:cubicBezTo>
                  <a:cubicBezTo>
                    <a:pt x="321" y="172"/>
                    <a:pt x="206" y="100"/>
                    <a:pt x="93" y="28"/>
                  </a:cubicBezTo>
                  <a:cubicBezTo>
                    <a:pt x="78" y="21"/>
                    <a:pt x="64" y="14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4633923" y="1852965"/>
              <a:ext cx="14654" cy="18568"/>
            </a:xfrm>
            <a:custGeom>
              <a:avLst/>
              <a:gdLst/>
              <a:ahLst/>
              <a:cxnLst/>
              <a:rect l="l" t="t" r="r" b="b"/>
              <a:pathLst>
                <a:path w="745" h="944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30"/>
                    <a:pt x="16" y="57"/>
                    <a:pt x="16" y="79"/>
                  </a:cubicBezTo>
                  <a:cubicBezTo>
                    <a:pt x="59" y="115"/>
                    <a:pt x="93" y="143"/>
                    <a:pt x="129" y="179"/>
                  </a:cubicBezTo>
                  <a:cubicBezTo>
                    <a:pt x="158" y="201"/>
                    <a:pt x="179" y="222"/>
                    <a:pt x="201" y="244"/>
                  </a:cubicBezTo>
                  <a:cubicBezTo>
                    <a:pt x="208" y="251"/>
                    <a:pt x="222" y="258"/>
                    <a:pt x="230" y="271"/>
                  </a:cubicBezTo>
                  <a:cubicBezTo>
                    <a:pt x="237" y="280"/>
                    <a:pt x="244" y="280"/>
                    <a:pt x="251" y="287"/>
                  </a:cubicBezTo>
                  <a:lnTo>
                    <a:pt x="258" y="294"/>
                  </a:lnTo>
                  <a:lnTo>
                    <a:pt x="258" y="300"/>
                  </a:lnTo>
                  <a:cubicBezTo>
                    <a:pt x="343" y="386"/>
                    <a:pt x="422" y="479"/>
                    <a:pt x="494" y="580"/>
                  </a:cubicBezTo>
                  <a:cubicBezTo>
                    <a:pt x="501" y="587"/>
                    <a:pt x="508" y="600"/>
                    <a:pt x="515" y="607"/>
                  </a:cubicBezTo>
                  <a:cubicBezTo>
                    <a:pt x="501" y="558"/>
                    <a:pt x="487" y="508"/>
                    <a:pt x="465" y="458"/>
                  </a:cubicBezTo>
                  <a:lnTo>
                    <a:pt x="465" y="451"/>
                  </a:lnTo>
                  <a:cubicBezTo>
                    <a:pt x="422" y="400"/>
                    <a:pt x="379" y="350"/>
                    <a:pt x="337" y="300"/>
                  </a:cubicBezTo>
                  <a:cubicBezTo>
                    <a:pt x="244" y="208"/>
                    <a:pt x="151" y="122"/>
                    <a:pt x="50" y="43"/>
                  </a:cubicBezTo>
                  <a:cubicBezTo>
                    <a:pt x="37" y="30"/>
                    <a:pt x="23" y="14"/>
                    <a:pt x="1" y="1"/>
                  </a:cubicBezTo>
                  <a:close/>
                  <a:moveTo>
                    <a:pt x="565" y="587"/>
                  </a:moveTo>
                  <a:lnTo>
                    <a:pt x="630" y="779"/>
                  </a:lnTo>
                  <a:lnTo>
                    <a:pt x="630" y="801"/>
                  </a:lnTo>
                  <a:cubicBezTo>
                    <a:pt x="643" y="828"/>
                    <a:pt x="659" y="857"/>
                    <a:pt x="672" y="887"/>
                  </a:cubicBezTo>
                  <a:cubicBezTo>
                    <a:pt x="672" y="900"/>
                    <a:pt x="679" y="914"/>
                    <a:pt x="686" y="929"/>
                  </a:cubicBezTo>
                  <a:cubicBezTo>
                    <a:pt x="693" y="936"/>
                    <a:pt x="702" y="943"/>
                    <a:pt x="708" y="943"/>
                  </a:cubicBezTo>
                  <a:lnTo>
                    <a:pt x="722" y="943"/>
                  </a:lnTo>
                  <a:cubicBezTo>
                    <a:pt x="736" y="936"/>
                    <a:pt x="744" y="923"/>
                    <a:pt x="736" y="907"/>
                  </a:cubicBezTo>
                  <a:cubicBezTo>
                    <a:pt x="686" y="794"/>
                    <a:pt x="630" y="686"/>
                    <a:pt x="565" y="587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4615827" y="1859574"/>
              <a:ext cx="27695" cy="16031"/>
            </a:xfrm>
            <a:custGeom>
              <a:avLst/>
              <a:gdLst/>
              <a:ahLst/>
              <a:cxnLst/>
              <a:rect l="l" t="t" r="r" b="b"/>
              <a:pathLst>
                <a:path w="1408" h="815" extrusionOk="0">
                  <a:moveTo>
                    <a:pt x="28" y="0"/>
                  </a:moveTo>
                  <a:cubicBezTo>
                    <a:pt x="14" y="0"/>
                    <a:pt x="7" y="0"/>
                    <a:pt x="0" y="14"/>
                  </a:cubicBezTo>
                  <a:cubicBezTo>
                    <a:pt x="0" y="30"/>
                    <a:pt x="0" y="43"/>
                    <a:pt x="14" y="50"/>
                  </a:cubicBezTo>
                  <a:cubicBezTo>
                    <a:pt x="122" y="79"/>
                    <a:pt x="221" y="122"/>
                    <a:pt x="328" y="158"/>
                  </a:cubicBezTo>
                  <a:cubicBezTo>
                    <a:pt x="429" y="201"/>
                    <a:pt x="528" y="244"/>
                    <a:pt x="628" y="287"/>
                  </a:cubicBezTo>
                  <a:cubicBezTo>
                    <a:pt x="729" y="336"/>
                    <a:pt x="821" y="379"/>
                    <a:pt x="921" y="436"/>
                  </a:cubicBezTo>
                  <a:cubicBezTo>
                    <a:pt x="943" y="443"/>
                    <a:pt x="963" y="458"/>
                    <a:pt x="986" y="472"/>
                  </a:cubicBezTo>
                  <a:cubicBezTo>
                    <a:pt x="986" y="472"/>
                    <a:pt x="993" y="472"/>
                    <a:pt x="999" y="479"/>
                  </a:cubicBezTo>
                  <a:lnTo>
                    <a:pt x="1006" y="479"/>
                  </a:lnTo>
                  <a:lnTo>
                    <a:pt x="1006" y="485"/>
                  </a:lnTo>
                  <a:cubicBezTo>
                    <a:pt x="1022" y="492"/>
                    <a:pt x="1029" y="492"/>
                    <a:pt x="1035" y="501"/>
                  </a:cubicBezTo>
                  <a:cubicBezTo>
                    <a:pt x="1078" y="528"/>
                    <a:pt x="1114" y="551"/>
                    <a:pt x="1150" y="578"/>
                  </a:cubicBezTo>
                  <a:cubicBezTo>
                    <a:pt x="1171" y="593"/>
                    <a:pt x="1185" y="607"/>
                    <a:pt x="1207" y="621"/>
                  </a:cubicBezTo>
                  <a:cubicBezTo>
                    <a:pt x="1214" y="629"/>
                    <a:pt x="1221" y="636"/>
                    <a:pt x="1227" y="650"/>
                  </a:cubicBezTo>
                  <a:cubicBezTo>
                    <a:pt x="1236" y="650"/>
                    <a:pt x="1236" y="657"/>
                    <a:pt x="1243" y="657"/>
                  </a:cubicBezTo>
                  <a:lnTo>
                    <a:pt x="1243" y="664"/>
                  </a:lnTo>
                  <a:lnTo>
                    <a:pt x="1250" y="664"/>
                  </a:lnTo>
                  <a:cubicBezTo>
                    <a:pt x="1286" y="700"/>
                    <a:pt x="1313" y="736"/>
                    <a:pt x="1335" y="772"/>
                  </a:cubicBezTo>
                  <a:cubicBezTo>
                    <a:pt x="1335" y="779"/>
                    <a:pt x="1335" y="779"/>
                    <a:pt x="1342" y="779"/>
                  </a:cubicBezTo>
                  <a:lnTo>
                    <a:pt x="1342" y="785"/>
                  </a:lnTo>
                  <a:lnTo>
                    <a:pt x="1342" y="792"/>
                  </a:lnTo>
                  <a:cubicBezTo>
                    <a:pt x="1349" y="792"/>
                    <a:pt x="1349" y="801"/>
                    <a:pt x="1349" y="801"/>
                  </a:cubicBezTo>
                  <a:cubicBezTo>
                    <a:pt x="1356" y="808"/>
                    <a:pt x="1365" y="815"/>
                    <a:pt x="1371" y="815"/>
                  </a:cubicBezTo>
                  <a:lnTo>
                    <a:pt x="1385" y="815"/>
                  </a:lnTo>
                  <a:cubicBezTo>
                    <a:pt x="1399" y="808"/>
                    <a:pt x="1407" y="792"/>
                    <a:pt x="1399" y="779"/>
                  </a:cubicBezTo>
                  <a:cubicBezTo>
                    <a:pt x="1356" y="693"/>
                    <a:pt x="1293" y="621"/>
                    <a:pt x="1214" y="564"/>
                  </a:cubicBezTo>
                  <a:cubicBezTo>
                    <a:pt x="1142" y="501"/>
                    <a:pt x="1065" y="449"/>
                    <a:pt x="979" y="407"/>
                  </a:cubicBezTo>
                  <a:cubicBezTo>
                    <a:pt x="885" y="357"/>
                    <a:pt x="785" y="307"/>
                    <a:pt x="693" y="258"/>
                  </a:cubicBezTo>
                  <a:cubicBezTo>
                    <a:pt x="593" y="208"/>
                    <a:pt x="492" y="165"/>
                    <a:pt x="386" y="129"/>
                  </a:cubicBezTo>
                  <a:cubicBezTo>
                    <a:pt x="285" y="86"/>
                    <a:pt x="179" y="50"/>
                    <a:pt x="79" y="14"/>
                  </a:cubicBezTo>
                  <a:cubicBezTo>
                    <a:pt x="64" y="7"/>
                    <a:pt x="50" y="7"/>
                    <a:pt x="36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4620312" y="1879087"/>
              <a:ext cx="21362" cy="1849"/>
            </a:xfrm>
            <a:custGeom>
              <a:avLst/>
              <a:gdLst/>
              <a:ahLst/>
              <a:cxnLst/>
              <a:rect l="l" t="t" r="r" b="b"/>
              <a:pathLst>
                <a:path w="1086" h="94" extrusionOk="0">
                  <a:moveTo>
                    <a:pt x="29" y="1"/>
                  </a:moveTo>
                  <a:cubicBezTo>
                    <a:pt x="14" y="1"/>
                    <a:pt x="0" y="15"/>
                    <a:pt x="0" y="30"/>
                  </a:cubicBezTo>
                  <a:cubicBezTo>
                    <a:pt x="0" y="44"/>
                    <a:pt x="7" y="57"/>
                    <a:pt x="23" y="57"/>
                  </a:cubicBezTo>
                  <a:cubicBezTo>
                    <a:pt x="93" y="66"/>
                    <a:pt x="158" y="73"/>
                    <a:pt x="221" y="80"/>
                  </a:cubicBezTo>
                  <a:cubicBezTo>
                    <a:pt x="293" y="86"/>
                    <a:pt x="357" y="86"/>
                    <a:pt x="422" y="93"/>
                  </a:cubicBezTo>
                  <a:lnTo>
                    <a:pt x="837" y="93"/>
                  </a:lnTo>
                  <a:cubicBezTo>
                    <a:pt x="900" y="86"/>
                    <a:pt x="965" y="86"/>
                    <a:pt x="1035" y="80"/>
                  </a:cubicBezTo>
                  <a:lnTo>
                    <a:pt x="1058" y="80"/>
                  </a:lnTo>
                  <a:cubicBezTo>
                    <a:pt x="1071" y="80"/>
                    <a:pt x="1085" y="66"/>
                    <a:pt x="1078" y="50"/>
                  </a:cubicBezTo>
                  <a:cubicBezTo>
                    <a:pt x="1078" y="37"/>
                    <a:pt x="1071" y="30"/>
                    <a:pt x="1058" y="30"/>
                  </a:cubicBezTo>
                  <a:lnTo>
                    <a:pt x="1051" y="30"/>
                  </a:lnTo>
                  <a:cubicBezTo>
                    <a:pt x="986" y="30"/>
                    <a:pt x="922" y="37"/>
                    <a:pt x="850" y="37"/>
                  </a:cubicBezTo>
                  <a:cubicBezTo>
                    <a:pt x="785" y="44"/>
                    <a:pt x="715" y="44"/>
                    <a:pt x="650" y="44"/>
                  </a:cubicBezTo>
                  <a:lnTo>
                    <a:pt x="557" y="44"/>
                  </a:lnTo>
                  <a:cubicBezTo>
                    <a:pt x="521" y="44"/>
                    <a:pt x="485" y="44"/>
                    <a:pt x="458" y="37"/>
                  </a:cubicBezTo>
                  <a:cubicBezTo>
                    <a:pt x="386" y="37"/>
                    <a:pt x="322" y="30"/>
                    <a:pt x="257" y="30"/>
                  </a:cubicBezTo>
                  <a:cubicBezTo>
                    <a:pt x="185" y="23"/>
                    <a:pt x="122" y="15"/>
                    <a:pt x="57" y="8"/>
                  </a:cubicBezTo>
                  <a:cubicBezTo>
                    <a:pt x="43" y="8"/>
                    <a:pt x="36" y="8"/>
                    <a:pt x="29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4686049" y="1908021"/>
              <a:ext cx="17841" cy="19847"/>
            </a:xfrm>
            <a:custGeom>
              <a:avLst/>
              <a:gdLst/>
              <a:ahLst/>
              <a:cxnLst/>
              <a:rect l="l" t="t" r="r" b="b"/>
              <a:pathLst>
                <a:path w="907" h="1009" extrusionOk="0">
                  <a:moveTo>
                    <a:pt x="0" y="0"/>
                  </a:moveTo>
                  <a:cubicBezTo>
                    <a:pt x="65" y="59"/>
                    <a:pt x="122" y="115"/>
                    <a:pt x="179" y="172"/>
                  </a:cubicBezTo>
                  <a:cubicBezTo>
                    <a:pt x="300" y="293"/>
                    <a:pt x="422" y="415"/>
                    <a:pt x="528" y="550"/>
                  </a:cubicBezTo>
                  <a:cubicBezTo>
                    <a:pt x="636" y="679"/>
                    <a:pt x="736" y="808"/>
                    <a:pt x="828" y="943"/>
                  </a:cubicBezTo>
                  <a:cubicBezTo>
                    <a:pt x="837" y="958"/>
                    <a:pt x="850" y="979"/>
                    <a:pt x="857" y="994"/>
                  </a:cubicBezTo>
                  <a:cubicBezTo>
                    <a:pt x="864" y="1001"/>
                    <a:pt x="871" y="1008"/>
                    <a:pt x="880" y="1008"/>
                  </a:cubicBezTo>
                  <a:cubicBezTo>
                    <a:pt x="886" y="1008"/>
                    <a:pt x="893" y="1001"/>
                    <a:pt x="893" y="1001"/>
                  </a:cubicBezTo>
                  <a:cubicBezTo>
                    <a:pt x="907" y="994"/>
                    <a:pt x="907" y="972"/>
                    <a:pt x="900" y="965"/>
                  </a:cubicBezTo>
                  <a:cubicBezTo>
                    <a:pt x="814" y="823"/>
                    <a:pt x="715" y="694"/>
                    <a:pt x="607" y="566"/>
                  </a:cubicBezTo>
                  <a:cubicBezTo>
                    <a:pt x="501" y="429"/>
                    <a:pt x="386" y="300"/>
                    <a:pt x="264" y="180"/>
                  </a:cubicBezTo>
                  <a:cubicBezTo>
                    <a:pt x="201" y="122"/>
                    <a:pt x="143" y="59"/>
                    <a:pt x="79" y="0"/>
                  </a:cubicBezTo>
                  <a:cubicBezTo>
                    <a:pt x="65" y="0"/>
                    <a:pt x="50" y="9"/>
                    <a:pt x="36" y="9"/>
                  </a:cubicBezTo>
                  <a:cubicBezTo>
                    <a:pt x="23" y="9"/>
                    <a:pt x="14" y="0"/>
                    <a:pt x="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4665553" y="1892010"/>
              <a:ext cx="22070" cy="16188"/>
            </a:xfrm>
            <a:custGeom>
              <a:avLst/>
              <a:gdLst/>
              <a:ahLst/>
              <a:cxnLst/>
              <a:rect l="l" t="t" r="r" b="b"/>
              <a:pathLst>
                <a:path w="1122" h="823" extrusionOk="0">
                  <a:moveTo>
                    <a:pt x="28" y="0"/>
                  </a:moveTo>
                  <a:cubicBezTo>
                    <a:pt x="21" y="0"/>
                    <a:pt x="14" y="0"/>
                    <a:pt x="7" y="9"/>
                  </a:cubicBezTo>
                  <a:cubicBezTo>
                    <a:pt x="0" y="16"/>
                    <a:pt x="0" y="36"/>
                    <a:pt x="14" y="43"/>
                  </a:cubicBezTo>
                  <a:cubicBezTo>
                    <a:pt x="156" y="129"/>
                    <a:pt x="293" y="223"/>
                    <a:pt x="429" y="316"/>
                  </a:cubicBezTo>
                  <a:cubicBezTo>
                    <a:pt x="564" y="415"/>
                    <a:pt x="706" y="523"/>
                    <a:pt x="835" y="636"/>
                  </a:cubicBezTo>
                  <a:cubicBezTo>
                    <a:pt x="907" y="694"/>
                    <a:pt x="979" y="758"/>
                    <a:pt x="1042" y="814"/>
                  </a:cubicBezTo>
                  <a:cubicBezTo>
                    <a:pt x="1056" y="814"/>
                    <a:pt x="1065" y="823"/>
                    <a:pt x="1078" y="823"/>
                  </a:cubicBezTo>
                  <a:cubicBezTo>
                    <a:pt x="1092" y="823"/>
                    <a:pt x="1107" y="814"/>
                    <a:pt x="1121" y="814"/>
                  </a:cubicBezTo>
                  <a:cubicBezTo>
                    <a:pt x="1056" y="758"/>
                    <a:pt x="986" y="694"/>
                    <a:pt x="921" y="636"/>
                  </a:cubicBezTo>
                  <a:cubicBezTo>
                    <a:pt x="785" y="523"/>
                    <a:pt x="650" y="415"/>
                    <a:pt x="514" y="316"/>
                  </a:cubicBezTo>
                  <a:cubicBezTo>
                    <a:pt x="379" y="214"/>
                    <a:pt x="242" y="122"/>
                    <a:pt x="100" y="36"/>
                  </a:cubicBezTo>
                  <a:cubicBezTo>
                    <a:pt x="79" y="22"/>
                    <a:pt x="64" y="16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4657960" y="1890181"/>
              <a:ext cx="2419" cy="2990"/>
            </a:xfrm>
            <a:custGeom>
              <a:avLst/>
              <a:gdLst/>
              <a:ahLst/>
              <a:cxnLst/>
              <a:rect l="l" t="t" r="r" b="b"/>
              <a:pathLst>
                <a:path w="123" h="152" extrusionOk="0">
                  <a:moveTo>
                    <a:pt x="14" y="1"/>
                  </a:moveTo>
                  <a:cubicBezTo>
                    <a:pt x="1" y="16"/>
                    <a:pt x="1" y="30"/>
                    <a:pt x="7" y="44"/>
                  </a:cubicBezTo>
                  <a:cubicBezTo>
                    <a:pt x="43" y="79"/>
                    <a:pt x="79" y="115"/>
                    <a:pt x="114" y="151"/>
                  </a:cubicBezTo>
                  <a:lnTo>
                    <a:pt x="122" y="86"/>
                  </a:lnTo>
                  <a:cubicBezTo>
                    <a:pt x="107" y="73"/>
                    <a:pt x="93" y="59"/>
                    <a:pt x="79" y="37"/>
                  </a:cubicBezTo>
                  <a:cubicBezTo>
                    <a:pt x="64" y="30"/>
                    <a:pt x="57" y="16"/>
                    <a:pt x="50" y="8"/>
                  </a:cubicBezTo>
                  <a:cubicBezTo>
                    <a:pt x="43" y="1"/>
                    <a:pt x="37" y="1"/>
                    <a:pt x="28" y="1"/>
                  </a:cubicBez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4660183" y="1891872"/>
              <a:ext cx="20968" cy="28266"/>
            </a:xfrm>
            <a:custGeom>
              <a:avLst/>
              <a:gdLst/>
              <a:ahLst/>
              <a:cxnLst/>
              <a:rect l="l" t="t" r="r" b="b"/>
              <a:pathLst>
                <a:path w="1066" h="1437" extrusionOk="0">
                  <a:moveTo>
                    <a:pt x="9" y="0"/>
                  </a:moveTo>
                  <a:lnTo>
                    <a:pt x="1" y="65"/>
                  </a:lnTo>
                  <a:cubicBezTo>
                    <a:pt x="44" y="115"/>
                    <a:pt x="86" y="158"/>
                    <a:pt x="129" y="208"/>
                  </a:cubicBezTo>
                  <a:cubicBezTo>
                    <a:pt x="215" y="300"/>
                    <a:pt x="301" y="393"/>
                    <a:pt x="386" y="487"/>
                  </a:cubicBezTo>
                  <a:cubicBezTo>
                    <a:pt x="472" y="580"/>
                    <a:pt x="551" y="672"/>
                    <a:pt x="630" y="772"/>
                  </a:cubicBezTo>
                  <a:cubicBezTo>
                    <a:pt x="709" y="873"/>
                    <a:pt x="781" y="972"/>
                    <a:pt x="844" y="1078"/>
                  </a:cubicBezTo>
                  <a:cubicBezTo>
                    <a:pt x="851" y="1087"/>
                    <a:pt x="858" y="1101"/>
                    <a:pt x="866" y="1114"/>
                  </a:cubicBezTo>
                  <a:lnTo>
                    <a:pt x="873" y="1121"/>
                  </a:lnTo>
                  <a:lnTo>
                    <a:pt x="873" y="1130"/>
                  </a:lnTo>
                  <a:cubicBezTo>
                    <a:pt x="880" y="1137"/>
                    <a:pt x="880" y="1144"/>
                    <a:pt x="887" y="1150"/>
                  </a:cubicBezTo>
                  <a:cubicBezTo>
                    <a:pt x="901" y="1173"/>
                    <a:pt x="916" y="1200"/>
                    <a:pt x="930" y="1222"/>
                  </a:cubicBezTo>
                  <a:cubicBezTo>
                    <a:pt x="952" y="1279"/>
                    <a:pt x="973" y="1329"/>
                    <a:pt x="995" y="1378"/>
                  </a:cubicBezTo>
                  <a:cubicBezTo>
                    <a:pt x="1002" y="1394"/>
                    <a:pt x="1002" y="1407"/>
                    <a:pt x="1009" y="1414"/>
                  </a:cubicBezTo>
                  <a:cubicBezTo>
                    <a:pt x="1009" y="1430"/>
                    <a:pt x="1022" y="1437"/>
                    <a:pt x="1029" y="1437"/>
                  </a:cubicBezTo>
                  <a:cubicBezTo>
                    <a:pt x="1038" y="1437"/>
                    <a:pt x="1038" y="1437"/>
                    <a:pt x="1045" y="1430"/>
                  </a:cubicBezTo>
                  <a:cubicBezTo>
                    <a:pt x="1058" y="1430"/>
                    <a:pt x="1065" y="1414"/>
                    <a:pt x="1058" y="1401"/>
                  </a:cubicBezTo>
                  <a:cubicBezTo>
                    <a:pt x="1022" y="1286"/>
                    <a:pt x="966" y="1186"/>
                    <a:pt x="909" y="1087"/>
                  </a:cubicBezTo>
                  <a:cubicBezTo>
                    <a:pt x="851" y="979"/>
                    <a:pt x="781" y="880"/>
                    <a:pt x="702" y="778"/>
                  </a:cubicBezTo>
                  <a:cubicBezTo>
                    <a:pt x="637" y="693"/>
                    <a:pt x="566" y="607"/>
                    <a:pt x="494" y="521"/>
                  </a:cubicBezTo>
                  <a:cubicBezTo>
                    <a:pt x="458" y="501"/>
                    <a:pt x="422" y="479"/>
                    <a:pt x="386" y="458"/>
                  </a:cubicBezTo>
                  <a:lnTo>
                    <a:pt x="129" y="129"/>
                  </a:lnTo>
                  <a:cubicBezTo>
                    <a:pt x="95" y="86"/>
                    <a:pt x="52" y="43"/>
                    <a:pt x="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4662720" y="1894390"/>
              <a:ext cx="7199" cy="7750"/>
            </a:xfrm>
            <a:custGeom>
              <a:avLst/>
              <a:gdLst/>
              <a:ahLst/>
              <a:cxnLst/>
              <a:rect l="l" t="t" r="r" b="b"/>
              <a:pathLst>
                <a:path w="366" h="394" extrusionOk="0">
                  <a:moveTo>
                    <a:pt x="0" y="1"/>
                  </a:moveTo>
                  <a:lnTo>
                    <a:pt x="257" y="330"/>
                  </a:lnTo>
                  <a:cubicBezTo>
                    <a:pt x="293" y="351"/>
                    <a:pt x="329" y="373"/>
                    <a:pt x="365" y="393"/>
                  </a:cubicBezTo>
                  <a:lnTo>
                    <a:pt x="329" y="359"/>
                  </a:lnTo>
                  <a:cubicBezTo>
                    <a:pt x="251" y="265"/>
                    <a:pt x="165" y="172"/>
                    <a:pt x="79" y="80"/>
                  </a:cubicBezTo>
                  <a:cubicBezTo>
                    <a:pt x="52" y="59"/>
                    <a:pt x="29" y="30"/>
                    <a:pt x="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4660498" y="1878123"/>
              <a:ext cx="24312" cy="6314"/>
            </a:xfrm>
            <a:custGeom>
              <a:avLst/>
              <a:gdLst/>
              <a:ahLst/>
              <a:cxnLst/>
              <a:rect l="l" t="t" r="r" b="b"/>
              <a:pathLst>
                <a:path w="1236" h="321" extrusionOk="0">
                  <a:moveTo>
                    <a:pt x="28" y="257"/>
                  </a:moveTo>
                  <a:cubicBezTo>
                    <a:pt x="14" y="257"/>
                    <a:pt x="0" y="264"/>
                    <a:pt x="0" y="278"/>
                  </a:cubicBezTo>
                  <a:cubicBezTo>
                    <a:pt x="0" y="293"/>
                    <a:pt x="7" y="307"/>
                    <a:pt x="21" y="307"/>
                  </a:cubicBezTo>
                  <a:lnTo>
                    <a:pt x="28" y="307"/>
                  </a:lnTo>
                  <a:cubicBezTo>
                    <a:pt x="21" y="307"/>
                    <a:pt x="21" y="300"/>
                    <a:pt x="21" y="293"/>
                  </a:cubicBezTo>
                  <a:cubicBezTo>
                    <a:pt x="21" y="286"/>
                    <a:pt x="28" y="278"/>
                    <a:pt x="36" y="278"/>
                  </a:cubicBezTo>
                  <a:cubicBezTo>
                    <a:pt x="43" y="271"/>
                    <a:pt x="50" y="264"/>
                    <a:pt x="50" y="257"/>
                  </a:cubicBezTo>
                  <a:close/>
                  <a:moveTo>
                    <a:pt x="1214" y="0"/>
                  </a:moveTo>
                  <a:cubicBezTo>
                    <a:pt x="1207" y="0"/>
                    <a:pt x="1200" y="0"/>
                    <a:pt x="1193" y="7"/>
                  </a:cubicBezTo>
                  <a:cubicBezTo>
                    <a:pt x="1193" y="7"/>
                    <a:pt x="1184" y="7"/>
                    <a:pt x="1184" y="14"/>
                  </a:cubicBezTo>
                  <a:lnTo>
                    <a:pt x="1171" y="14"/>
                  </a:lnTo>
                  <a:cubicBezTo>
                    <a:pt x="1164" y="21"/>
                    <a:pt x="1157" y="29"/>
                    <a:pt x="1150" y="29"/>
                  </a:cubicBezTo>
                  <a:cubicBezTo>
                    <a:pt x="1128" y="43"/>
                    <a:pt x="1114" y="50"/>
                    <a:pt x="1092" y="57"/>
                  </a:cubicBezTo>
                  <a:cubicBezTo>
                    <a:pt x="1056" y="79"/>
                    <a:pt x="1022" y="93"/>
                    <a:pt x="986" y="115"/>
                  </a:cubicBezTo>
                  <a:cubicBezTo>
                    <a:pt x="914" y="142"/>
                    <a:pt x="835" y="171"/>
                    <a:pt x="756" y="192"/>
                  </a:cubicBezTo>
                  <a:cubicBezTo>
                    <a:pt x="749" y="192"/>
                    <a:pt x="742" y="201"/>
                    <a:pt x="729" y="201"/>
                  </a:cubicBezTo>
                  <a:lnTo>
                    <a:pt x="722" y="201"/>
                  </a:lnTo>
                  <a:cubicBezTo>
                    <a:pt x="713" y="207"/>
                    <a:pt x="713" y="207"/>
                    <a:pt x="706" y="207"/>
                  </a:cubicBezTo>
                  <a:cubicBezTo>
                    <a:pt x="686" y="214"/>
                    <a:pt x="670" y="214"/>
                    <a:pt x="650" y="221"/>
                  </a:cubicBezTo>
                  <a:cubicBezTo>
                    <a:pt x="607" y="228"/>
                    <a:pt x="571" y="235"/>
                    <a:pt x="528" y="243"/>
                  </a:cubicBezTo>
                  <a:cubicBezTo>
                    <a:pt x="449" y="257"/>
                    <a:pt x="370" y="264"/>
                    <a:pt x="293" y="264"/>
                  </a:cubicBezTo>
                  <a:lnTo>
                    <a:pt x="122" y="264"/>
                  </a:lnTo>
                  <a:cubicBezTo>
                    <a:pt x="106" y="278"/>
                    <a:pt x="93" y="300"/>
                    <a:pt x="70" y="314"/>
                  </a:cubicBezTo>
                  <a:cubicBezTo>
                    <a:pt x="122" y="314"/>
                    <a:pt x="178" y="321"/>
                    <a:pt x="228" y="321"/>
                  </a:cubicBezTo>
                  <a:lnTo>
                    <a:pt x="271" y="321"/>
                  </a:lnTo>
                  <a:cubicBezTo>
                    <a:pt x="350" y="321"/>
                    <a:pt x="429" y="314"/>
                    <a:pt x="507" y="300"/>
                  </a:cubicBezTo>
                  <a:cubicBezTo>
                    <a:pt x="593" y="286"/>
                    <a:pt x="670" y="271"/>
                    <a:pt x="749" y="250"/>
                  </a:cubicBezTo>
                  <a:cubicBezTo>
                    <a:pt x="828" y="228"/>
                    <a:pt x="907" y="201"/>
                    <a:pt x="979" y="171"/>
                  </a:cubicBezTo>
                  <a:cubicBezTo>
                    <a:pt x="1056" y="142"/>
                    <a:pt x="1128" y="106"/>
                    <a:pt x="1200" y="64"/>
                  </a:cubicBezTo>
                  <a:cubicBezTo>
                    <a:pt x="1207" y="57"/>
                    <a:pt x="1220" y="50"/>
                    <a:pt x="1227" y="50"/>
                  </a:cubicBezTo>
                  <a:cubicBezTo>
                    <a:pt x="1236" y="43"/>
                    <a:pt x="1236" y="36"/>
                    <a:pt x="1236" y="29"/>
                  </a:cubicBezTo>
                  <a:lnTo>
                    <a:pt x="1236" y="7"/>
                  </a:lnTo>
                  <a:cubicBezTo>
                    <a:pt x="1227" y="7"/>
                    <a:pt x="1220" y="0"/>
                    <a:pt x="121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4660891" y="1869960"/>
              <a:ext cx="17447" cy="14477"/>
            </a:xfrm>
            <a:custGeom>
              <a:avLst/>
              <a:gdLst/>
              <a:ahLst/>
              <a:cxnLst/>
              <a:rect l="l" t="t" r="r" b="b"/>
              <a:pathLst>
                <a:path w="887" h="736" extrusionOk="0">
                  <a:moveTo>
                    <a:pt x="844" y="0"/>
                  </a:moveTo>
                  <a:cubicBezTo>
                    <a:pt x="787" y="43"/>
                    <a:pt x="729" y="86"/>
                    <a:pt x="673" y="129"/>
                  </a:cubicBezTo>
                  <a:cubicBezTo>
                    <a:pt x="616" y="172"/>
                    <a:pt x="558" y="215"/>
                    <a:pt x="508" y="257"/>
                  </a:cubicBezTo>
                  <a:cubicBezTo>
                    <a:pt x="452" y="300"/>
                    <a:pt x="402" y="343"/>
                    <a:pt x="344" y="393"/>
                  </a:cubicBezTo>
                  <a:cubicBezTo>
                    <a:pt x="294" y="436"/>
                    <a:pt x="237" y="487"/>
                    <a:pt x="188" y="530"/>
                  </a:cubicBezTo>
                  <a:cubicBezTo>
                    <a:pt x="136" y="580"/>
                    <a:pt x="86" y="622"/>
                    <a:pt x="30" y="672"/>
                  </a:cubicBezTo>
                  <a:cubicBezTo>
                    <a:pt x="30" y="679"/>
                    <a:pt x="23" y="686"/>
                    <a:pt x="16" y="693"/>
                  </a:cubicBezTo>
                  <a:cubicBezTo>
                    <a:pt x="8" y="693"/>
                    <a:pt x="1" y="701"/>
                    <a:pt x="1" y="708"/>
                  </a:cubicBezTo>
                  <a:cubicBezTo>
                    <a:pt x="1" y="715"/>
                    <a:pt x="1" y="722"/>
                    <a:pt x="8" y="722"/>
                  </a:cubicBezTo>
                  <a:lnTo>
                    <a:pt x="8" y="729"/>
                  </a:lnTo>
                  <a:cubicBezTo>
                    <a:pt x="16" y="736"/>
                    <a:pt x="23" y="736"/>
                    <a:pt x="30" y="736"/>
                  </a:cubicBezTo>
                  <a:lnTo>
                    <a:pt x="44" y="736"/>
                  </a:lnTo>
                  <a:lnTo>
                    <a:pt x="50" y="729"/>
                  </a:lnTo>
                  <a:cubicBezTo>
                    <a:pt x="73" y="715"/>
                    <a:pt x="86" y="693"/>
                    <a:pt x="102" y="679"/>
                  </a:cubicBezTo>
                  <a:cubicBezTo>
                    <a:pt x="136" y="650"/>
                    <a:pt x="165" y="622"/>
                    <a:pt x="201" y="593"/>
                  </a:cubicBezTo>
                  <a:cubicBezTo>
                    <a:pt x="251" y="544"/>
                    <a:pt x="301" y="494"/>
                    <a:pt x="359" y="451"/>
                  </a:cubicBezTo>
                  <a:cubicBezTo>
                    <a:pt x="409" y="408"/>
                    <a:pt x="465" y="359"/>
                    <a:pt x="515" y="316"/>
                  </a:cubicBezTo>
                  <a:cubicBezTo>
                    <a:pt x="573" y="273"/>
                    <a:pt x="630" y="230"/>
                    <a:pt x="686" y="187"/>
                  </a:cubicBezTo>
                  <a:cubicBezTo>
                    <a:pt x="736" y="144"/>
                    <a:pt x="794" y="101"/>
                    <a:pt x="851" y="59"/>
                  </a:cubicBezTo>
                  <a:cubicBezTo>
                    <a:pt x="858" y="59"/>
                    <a:pt x="865" y="50"/>
                    <a:pt x="873" y="43"/>
                  </a:cubicBezTo>
                  <a:cubicBezTo>
                    <a:pt x="887" y="36"/>
                    <a:pt x="887" y="23"/>
                    <a:pt x="880" y="7"/>
                  </a:cubicBezTo>
                  <a:cubicBezTo>
                    <a:pt x="873" y="0"/>
                    <a:pt x="865" y="0"/>
                    <a:pt x="85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4661206" y="1860813"/>
              <a:ext cx="8438" cy="16346"/>
            </a:xfrm>
            <a:custGeom>
              <a:avLst/>
              <a:gdLst/>
              <a:ahLst/>
              <a:cxnLst/>
              <a:rect l="l" t="t" r="r" b="b"/>
              <a:pathLst>
                <a:path w="429" h="831" extrusionOk="0">
                  <a:moveTo>
                    <a:pt x="400" y="1"/>
                  </a:moveTo>
                  <a:cubicBezTo>
                    <a:pt x="393" y="1"/>
                    <a:pt x="386" y="1"/>
                    <a:pt x="377" y="9"/>
                  </a:cubicBezTo>
                  <a:cubicBezTo>
                    <a:pt x="350" y="59"/>
                    <a:pt x="314" y="102"/>
                    <a:pt x="285" y="152"/>
                  </a:cubicBezTo>
                  <a:cubicBezTo>
                    <a:pt x="249" y="201"/>
                    <a:pt x="221" y="251"/>
                    <a:pt x="192" y="301"/>
                  </a:cubicBezTo>
                  <a:cubicBezTo>
                    <a:pt x="163" y="352"/>
                    <a:pt x="142" y="402"/>
                    <a:pt x="120" y="452"/>
                  </a:cubicBezTo>
                  <a:cubicBezTo>
                    <a:pt x="93" y="508"/>
                    <a:pt x="70" y="558"/>
                    <a:pt x="57" y="609"/>
                  </a:cubicBezTo>
                  <a:cubicBezTo>
                    <a:pt x="34" y="666"/>
                    <a:pt x="21" y="722"/>
                    <a:pt x="7" y="781"/>
                  </a:cubicBezTo>
                  <a:cubicBezTo>
                    <a:pt x="0" y="788"/>
                    <a:pt x="0" y="794"/>
                    <a:pt x="0" y="801"/>
                  </a:cubicBezTo>
                  <a:lnTo>
                    <a:pt x="0" y="815"/>
                  </a:lnTo>
                  <a:cubicBezTo>
                    <a:pt x="7" y="824"/>
                    <a:pt x="14" y="830"/>
                    <a:pt x="21" y="830"/>
                  </a:cubicBezTo>
                  <a:cubicBezTo>
                    <a:pt x="28" y="830"/>
                    <a:pt x="34" y="830"/>
                    <a:pt x="43" y="824"/>
                  </a:cubicBezTo>
                  <a:cubicBezTo>
                    <a:pt x="43" y="815"/>
                    <a:pt x="50" y="815"/>
                    <a:pt x="50" y="808"/>
                  </a:cubicBezTo>
                  <a:cubicBezTo>
                    <a:pt x="57" y="794"/>
                    <a:pt x="57" y="788"/>
                    <a:pt x="57" y="772"/>
                  </a:cubicBezTo>
                  <a:lnTo>
                    <a:pt x="57" y="781"/>
                  </a:lnTo>
                  <a:cubicBezTo>
                    <a:pt x="77" y="709"/>
                    <a:pt x="100" y="637"/>
                    <a:pt x="129" y="566"/>
                  </a:cubicBezTo>
                  <a:cubicBezTo>
                    <a:pt x="156" y="501"/>
                    <a:pt x="185" y="429"/>
                    <a:pt x="221" y="366"/>
                  </a:cubicBezTo>
                  <a:cubicBezTo>
                    <a:pt x="235" y="330"/>
                    <a:pt x="257" y="294"/>
                    <a:pt x="278" y="258"/>
                  </a:cubicBezTo>
                  <a:cubicBezTo>
                    <a:pt x="314" y="201"/>
                    <a:pt x="350" y="145"/>
                    <a:pt x="386" y="87"/>
                  </a:cubicBezTo>
                  <a:cubicBezTo>
                    <a:pt x="400" y="73"/>
                    <a:pt x="413" y="59"/>
                    <a:pt x="420" y="44"/>
                  </a:cubicBezTo>
                  <a:cubicBezTo>
                    <a:pt x="429" y="30"/>
                    <a:pt x="429" y="16"/>
                    <a:pt x="420" y="9"/>
                  </a:cubicBezTo>
                  <a:cubicBezTo>
                    <a:pt x="413" y="1"/>
                    <a:pt x="406" y="1"/>
                    <a:pt x="4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4662720" y="1888489"/>
              <a:ext cx="39360" cy="4957"/>
            </a:xfrm>
            <a:custGeom>
              <a:avLst/>
              <a:gdLst/>
              <a:ahLst/>
              <a:cxnLst/>
              <a:rect l="l" t="t" r="r" b="b"/>
              <a:pathLst>
                <a:path w="2001" h="252" extrusionOk="0">
                  <a:moveTo>
                    <a:pt x="29" y="1"/>
                  </a:moveTo>
                  <a:cubicBezTo>
                    <a:pt x="23" y="1"/>
                    <a:pt x="9" y="8"/>
                    <a:pt x="9" y="23"/>
                  </a:cubicBezTo>
                  <a:cubicBezTo>
                    <a:pt x="0" y="30"/>
                    <a:pt x="9" y="51"/>
                    <a:pt x="23" y="51"/>
                  </a:cubicBezTo>
                  <a:cubicBezTo>
                    <a:pt x="144" y="102"/>
                    <a:pt x="273" y="136"/>
                    <a:pt x="401" y="165"/>
                  </a:cubicBezTo>
                  <a:cubicBezTo>
                    <a:pt x="530" y="195"/>
                    <a:pt x="658" y="222"/>
                    <a:pt x="787" y="237"/>
                  </a:cubicBezTo>
                  <a:cubicBezTo>
                    <a:pt x="893" y="251"/>
                    <a:pt x="1008" y="251"/>
                    <a:pt x="1114" y="251"/>
                  </a:cubicBezTo>
                  <a:lnTo>
                    <a:pt x="1179" y="251"/>
                  </a:lnTo>
                  <a:cubicBezTo>
                    <a:pt x="1308" y="251"/>
                    <a:pt x="1437" y="237"/>
                    <a:pt x="1565" y="215"/>
                  </a:cubicBezTo>
                  <a:cubicBezTo>
                    <a:pt x="1694" y="188"/>
                    <a:pt x="1815" y="152"/>
                    <a:pt x="1937" y="102"/>
                  </a:cubicBezTo>
                  <a:cubicBezTo>
                    <a:pt x="1951" y="94"/>
                    <a:pt x="1964" y="87"/>
                    <a:pt x="1980" y="80"/>
                  </a:cubicBezTo>
                  <a:cubicBezTo>
                    <a:pt x="1994" y="80"/>
                    <a:pt x="2000" y="59"/>
                    <a:pt x="1994" y="44"/>
                  </a:cubicBezTo>
                  <a:cubicBezTo>
                    <a:pt x="1987" y="37"/>
                    <a:pt x="1980" y="30"/>
                    <a:pt x="1964" y="30"/>
                  </a:cubicBezTo>
                  <a:lnTo>
                    <a:pt x="1958" y="30"/>
                  </a:lnTo>
                  <a:cubicBezTo>
                    <a:pt x="1843" y="87"/>
                    <a:pt x="1723" y="123"/>
                    <a:pt x="1601" y="152"/>
                  </a:cubicBezTo>
                  <a:cubicBezTo>
                    <a:pt x="1473" y="179"/>
                    <a:pt x="1351" y="195"/>
                    <a:pt x="1222" y="201"/>
                  </a:cubicBezTo>
                  <a:lnTo>
                    <a:pt x="1114" y="201"/>
                  </a:lnTo>
                  <a:cubicBezTo>
                    <a:pt x="1022" y="201"/>
                    <a:pt x="929" y="195"/>
                    <a:pt x="844" y="188"/>
                  </a:cubicBezTo>
                  <a:cubicBezTo>
                    <a:pt x="708" y="172"/>
                    <a:pt x="586" y="152"/>
                    <a:pt x="458" y="123"/>
                  </a:cubicBezTo>
                  <a:cubicBezTo>
                    <a:pt x="329" y="94"/>
                    <a:pt x="208" y="66"/>
                    <a:pt x="86" y="23"/>
                  </a:cubicBezTo>
                  <a:cubicBezTo>
                    <a:pt x="72" y="16"/>
                    <a:pt x="59" y="8"/>
                    <a:pt x="43" y="8"/>
                  </a:cubicBezTo>
                  <a:cubicBezTo>
                    <a:pt x="36" y="1"/>
                    <a:pt x="36" y="1"/>
                    <a:pt x="29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4663566" y="1845962"/>
              <a:ext cx="1161" cy="2105"/>
            </a:xfrm>
            <a:custGeom>
              <a:avLst/>
              <a:gdLst/>
              <a:ahLst/>
              <a:cxnLst/>
              <a:rect l="l" t="t" r="r" b="b"/>
              <a:pathLst>
                <a:path w="59" h="107" extrusionOk="0">
                  <a:moveTo>
                    <a:pt x="29" y="0"/>
                  </a:moveTo>
                  <a:cubicBezTo>
                    <a:pt x="16" y="0"/>
                    <a:pt x="0" y="7"/>
                    <a:pt x="0" y="21"/>
                  </a:cubicBezTo>
                  <a:lnTo>
                    <a:pt x="0" y="106"/>
                  </a:lnTo>
                  <a:cubicBezTo>
                    <a:pt x="16" y="86"/>
                    <a:pt x="36" y="70"/>
                    <a:pt x="52" y="63"/>
                  </a:cubicBezTo>
                  <a:lnTo>
                    <a:pt x="52" y="57"/>
                  </a:lnTo>
                  <a:lnTo>
                    <a:pt x="52" y="27"/>
                  </a:lnTo>
                  <a:cubicBezTo>
                    <a:pt x="58" y="14"/>
                    <a:pt x="43" y="0"/>
                    <a:pt x="2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4658373" y="1847202"/>
              <a:ext cx="6216" cy="24194"/>
            </a:xfrm>
            <a:custGeom>
              <a:avLst/>
              <a:gdLst/>
              <a:ahLst/>
              <a:cxnLst/>
              <a:rect l="l" t="t" r="r" b="b"/>
              <a:pathLst>
                <a:path w="316" h="1230" extrusionOk="0">
                  <a:moveTo>
                    <a:pt x="316" y="0"/>
                  </a:moveTo>
                  <a:lnTo>
                    <a:pt x="316" y="0"/>
                  </a:lnTo>
                  <a:cubicBezTo>
                    <a:pt x="300" y="7"/>
                    <a:pt x="280" y="23"/>
                    <a:pt x="264" y="43"/>
                  </a:cubicBezTo>
                  <a:cubicBezTo>
                    <a:pt x="257" y="93"/>
                    <a:pt x="257" y="151"/>
                    <a:pt x="250" y="208"/>
                  </a:cubicBezTo>
                  <a:cubicBezTo>
                    <a:pt x="244" y="287"/>
                    <a:pt x="230" y="372"/>
                    <a:pt x="214" y="451"/>
                  </a:cubicBezTo>
                  <a:cubicBezTo>
                    <a:pt x="201" y="537"/>
                    <a:pt x="187" y="616"/>
                    <a:pt x="165" y="693"/>
                  </a:cubicBezTo>
                  <a:cubicBezTo>
                    <a:pt x="158" y="715"/>
                    <a:pt x="158" y="736"/>
                    <a:pt x="151" y="758"/>
                  </a:cubicBezTo>
                  <a:cubicBezTo>
                    <a:pt x="151" y="765"/>
                    <a:pt x="144" y="779"/>
                    <a:pt x="144" y="787"/>
                  </a:cubicBezTo>
                  <a:lnTo>
                    <a:pt x="144" y="794"/>
                  </a:lnTo>
                  <a:cubicBezTo>
                    <a:pt x="136" y="794"/>
                    <a:pt x="136" y="801"/>
                    <a:pt x="136" y="801"/>
                  </a:cubicBezTo>
                  <a:lnTo>
                    <a:pt x="136" y="808"/>
                  </a:lnTo>
                  <a:cubicBezTo>
                    <a:pt x="122" y="851"/>
                    <a:pt x="115" y="893"/>
                    <a:pt x="101" y="929"/>
                  </a:cubicBezTo>
                  <a:cubicBezTo>
                    <a:pt x="72" y="1008"/>
                    <a:pt x="50" y="1087"/>
                    <a:pt x="16" y="1164"/>
                  </a:cubicBezTo>
                  <a:cubicBezTo>
                    <a:pt x="16" y="1173"/>
                    <a:pt x="7" y="1180"/>
                    <a:pt x="7" y="1193"/>
                  </a:cubicBezTo>
                  <a:cubicBezTo>
                    <a:pt x="0" y="1207"/>
                    <a:pt x="7" y="1222"/>
                    <a:pt x="22" y="1229"/>
                  </a:cubicBezTo>
                  <a:lnTo>
                    <a:pt x="29" y="1229"/>
                  </a:lnTo>
                  <a:cubicBezTo>
                    <a:pt x="43" y="1229"/>
                    <a:pt x="50" y="1222"/>
                    <a:pt x="58" y="1216"/>
                  </a:cubicBezTo>
                  <a:cubicBezTo>
                    <a:pt x="86" y="1137"/>
                    <a:pt x="115" y="1058"/>
                    <a:pt x="144" y="979"/>
                  </a:cubicBezTo>
                  <a:cubicBezTo>
                    <a:pt x="165" y="900"/>
                    <a:pt x="187" y="815"/>
                    <a:pt x="208" y="736"/>
                  </a:cubicBezTo>
                  <a:cubicBezTo>
                    <a:pt x="230" y="659"/>
                    <a:pt x="250" y="573"/>
                    <a:pt x="264" y="494"/>
                  </a:cubicBezTo>
                  <a:cubicBezTo>
                    <a:pt x="280" y="408"/>
                    <a:pt x="286" y="330"/>
                    <a:pt x="300" y="244"/>
                  </a:cubicBezTo>
                  <a:cubicBezTo>
                    <a:pt x="307" y="165"/>
                    <a:pt x="316" y="79"/>
                    <a:pt x="316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4648381" y="1839216"/>
              <a:ext cx="6235" cy="26850"/>
            </a:xfrm>
            <a:custGeom>
              <a:avLst/>
              <a:gdLst/>
              <a:ahLst/>
              <a:cxnLst/>
              <a:rect l="l" t="t" r="r" b="b"/>
              <a:pathLst>
                <a:path w="317" h="1365" extrusionOk="0">
                  <a:moveTo>
                    <a:pt x="16" y="0"/>
                  </a:moveTo>
                  <a:cubicBezTo>
                    <a:pt x="9" y="7"/>
                    <a:pt x="1" y="21"/>
                    <a:pt x="1" y="36"/>
                  </a:cubicBezTo>
                  <a:cubicBezTo>
                    <a:pt x="44" y="129"/>
                    <a:pt x="73" y="228"/>
                    <a:pt x="102" y="328"/>
                  </a:cubicBezTo>
                  <a:cubicBezTo>
                    <a:pt x="109" y="350"/>
                    <a:pt x="116" y="379"/>
                    <a:pt x="123" y="400"/>
                  </a:cubicBezTo>
                  <a:cubicBezTo>
                    <a:pt x="129" y="406"/>
                    <a:pt x="129" y="413"/>
                    <a:pt x="129" y="413"/>
                  </a:cubicBezTo>
                  <a:lnTo>
                    <a:pt x="129" y="422"/>
                  </a:lnTo>
                  <a:cubicBezTo>
                    <a:pt x="129" y="429"/>
                    <a:pt x="138" y="429"/>
                    <a:pt x="138" y="436"/>
                  </a:cubicBezTo>
                  <a:cubicBezTo>
                    <a:pt x="138" y="442"/>
                    <a:pt x="145" y="456"/>
                    <a:pt x="145" y="472"/>
                  </a:cubicBezTo>
                  <a:cubicBezTo>
                    <a:pt x="159" y="521"/>
                    <a:pt x="172" y="571"/>
                    <a:pt x="181" y="621"/>
                  </a:cubicBezTo>
                  <a:cubicBezTo>
                    <a:pt x="201" y="722"/>
                    <a:pt x="224" y="821"/>
                    <a:pt x="237" y="921"/>
                  </a:cubicBezTo>
                  <a:cubicBezTo>
                    <a:pt x="244" y="1022"/>
                    <a:pt x="258" y="1128"/>
                    <a:pt x="267" y="1227"/>
                  </a:cubicBezTo>
                  <a:cubicBezTo>
                    <a:pt x="267" y="1270"/>
                    <a:pt x="267" y="1322"/>
                    <a:pt x="273" y="1365"/>
                  </a:cubicBezTo>
                  <a:cubicBezTo>
                    <a:pt x="280" y="1299"/>
                    <a:pt x="294" y="1243"/>
                    <a:pt x="316" y="1178"/>
                  </a:cubicBezTo>
                  <a:cubicBezTo>
                    <a:pt x="309" y="1107"/>
                    <a:pt x="301" y="1029"/>
                    <a:pt x="294" y="957"/>
                  </a:cubicBezTo>
                  <a:cubicBezTo>
                    <a:pt x="280" y="850"/>
                    <a:pt x="258" y="749"/>
                    <a:pt x="237" y="650"/>
                  </a:cubicBezTo>
                  <a:cubicBezTo>
                    <a:pt x="224" y="550"/>
                    <a:pt x="195" y="442"/>
                    <a:pt x="165" y="343"/>
                  </a:cubicBezTo>
                  <a:cubicBezTo>
                    <a:pt x="138" y="242"/>
                    <a:pt x="102" y="143"/>
                    <a:pt x="66" y="50"/>
                  </a:cubicBezTo>
                  <a:cubicBezTo>
                    <a:pt x="66" y="36"/>
                    <a:pt x="59" y="28"/>
                    <a:pt x="52" y="14"/>
                  </a:cubicBezTo>
                  <a:cubicBezTo>
                    <a:pt x="52" y="0"/>
                    <a:pt x="37" y="0"/>
                    <a:pt x="3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4653613" y="1862367"/>
              <a:ext cx="1141" cy="8320"/>
            </a:xfrm>
            <a:custGeom>
              <a:avLst/>
              <a:gdLst/>
              <a:ahLst/>
              <a:cxnLst/>
              <a:rect l="l" t="t" r="r" b="b"/>
              <a:pathLst>
                <a:path w="58" h="423" extrusionOk="0">
                  <a:moveTo>
                    <a:pt x="50" y="1"/>
                  </a:moveTo>
                  <a:cubicBezTo>
                    <a:pt x="28" y="66"/>
                    <a:pt x="14" y="122"/>
                    <a:pt x="7" y="188"/>
                  </a:cubicBezTo>
                  <a:lnTo>
                    <a:pt x="7" y="208"/>
                  </a:lnTo>
                  <a:lnTo>
                    <a:pt x="7" y="287"/>
                  </a:lnTo>
                  <a:lnTo>
                    <a:pt x="7" y="301"/>
                  </a:lnTo>
                  <a:lnTo>
                    <a:pt x="7" y="316"/>
                  </a:lnTo>
                  <a:lnTo>
                    <a:pt x="7" y="359"/>
                  </a:lnTo>
                  <a:cubicBezTo>
                    <a:pt x="7" y="373"/>
                    <a:pt x="7" y="379"/>
                    <a:pt x="1" y="393"/>
                  </a:cubicBezTo>
                  <a:cubicBezTo>
                    <a:pt x="1" y="409"/>
                    <a:pt x="14" y="422"/>
                    <a:pt x="28" y="422"/>
                  </a:cubicBezTo>
                  <a:cubicBezTo>
                    <a:pt x="43" y="422"/>
                    <a:pt x="57" y="415"/>
                    <a:pt x="57" y="402"/>
                  </a:cubicBezTo>
                  <a:cubicBezTo>
                    <a:pt x="57" y="294"/>
                    <a:pt x="57" y="194"/>
                    <a:pt x="50" y="86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4637031" y="1836540"/>
              <a:ext cx="9284" cy="32593"/>
            </a:xfrm>
            <a:custGeom>
              <a:avLst/>
              <a:gdLst/>
              <a:ahLst/>
              <a:cxnLst/>
              <a:rect l="l" t="t" r="r" b="b"/>
              <a:pathLst>
                <a:path w="472" h="1657" extrusionOk="0">
                  <a:moveTo>
                    <a:pt x="21" y="1"/>
                  </a:moveTo>
                  <a:cubicBezTo>
                    <a:pt x="7" y="8"/>
                    <a:pt x="0" y="15"/>
                    <a:pt x="0" y="28"/>
                  </a:cubicBezTo>
                  <a:lnTo>
                    <a:pt x="64" y="350"/>
                  </a:lnTo>
                  <a:cubicBezTo>
                    <a:pt x="86" y="450"/>
                    <a:pt x="107" y="558"/>
                    <a:pt x="136" y="664"/>
                  </a:cubicBezTo>
                  <a:cubicBezTo>
                    <a:pt x="165" y="772"/>
                    <a:pt x="192" y="872"/>
                    <a:pt x="221" y="978"/>
                  </a:cubicBezTo>
                  <a:cubicBezTo>
                    <a:pt x="251" y="1086"/>
                    <a:pt x="278" y="1185"/>
                    <a:pt x="307" y="1286"/>
                  </a:cubicBezTo>
                  <a:lnTo>
                    <a:pt x="307" y="1293"/>
                  </a:lnTo>
                  <a:cubicBezTo>
                    <a:pt x="329" y="1343"/>
                    <a:pt x="343" y="1393"/>
                    <a:pt x="357" y="1442"/>
                  </a:cubicBezTo>
                  <a:cubicBezTo>
                    <a:pt x="372" y="1492"/>
                    <a:pt x="393" y="1550"/>
                    <a:pt x="407" y="1600"/>
                  </a:cubicBezTo>
                  <a:cubicBezTo>
                    <a:pt x="415" y="1614"/>
                    <a:pt x="415" y="1620"/>
                    <a:pt x="422" y="1636"/>
                  </a:cubicBezTo>
                  <a:cubicBezTo>
                    <a:pt x="429" y="1650"/>
                    <a:pt x="436" y="1656"/>
                    <a:pt x="449" y="1656"/>
                  </a:cubicBezTo>
                  <a:lnTo>
                    <a:pt x="458" y="1650"/>
                  </a:lnTo>
                  <a:cubicBezTo>
                    <a:pt x="465" y="1650"/>
                    <a:pt x="472" y="1643"/>
                    <a:pt x="472" y="1636"/>
                  </a:cubicBezTo>
                  <a:lnTo>
                    <a:pt x="472" y="1614"/>
                  </a:lnTo>
                  <a:lnTo>
                    <a:pt x="407" y="1422"/>
                  </a:lnTo>
                  <a:cubicBezTo>
                    <a:pt x="393" y="1386"/>
                    <a:pt x="386" y="1350"/>
                    <a:pt x="372" y="1307"/>
                  </a:cubicBezTo>
                  <a:cubicBezTo>
                    <a:pt x="336" y="1207"/>
                    <a:pt x="307" y="1106"/>
                    <a:pt x="278" y="1000"/>
                  </a:cubicBezTo>
                  <a:cubicBezTo>
                    <a:pt x="251" y="901"/>
                    <a:pt x="221" y="800"/>
                    <a:pt x="201" y="693"/>
                  </a:cubicBezTo>
                  <a:cubicBezTo>
                    <a:pt x="172" y="585"/>
                    <a:pt x="149" y="486"/>
                    <a:pt x="122" y="378"/>
                  </a:cubicBezTo>
                  <a:cubicBezTo>
                    <a:pt x="100" y="272"/>
                    <a:pt x="79" y="172"/>
                    <a:pt x="57" y="64"/>
                  </a:cubicBezTo>
                  <a:cubicBezTo>
                    <a:pt x="57" y="51"/>
                    <a:pt x="57" y="35"/>
                    <a:pt x="50" y="21"/>
                  </a:cubicBezTo>
                  <a:cubicBezTo>
                    <a:pt x="50" y="15"/>
                    <a:pt x="36" y="1"/>
                    <a:pt x="29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4638133" y="1864334"/>
              <a:ext cx="32062" cy="34501"/>
            </a:xfrm>
            <a:custGeom>
              <a:avLst/>
              <a:gdLst/>
              <a:ahLst/>
              <a:cxnLst/>
              <a:rect l="l" t="t" r="r" b="b"/>
              <a:pathLst>
                <a:path w="1630" h="1754" extrusionOk="0">
                  <a:moveTo>
                    <a:pt x="501" y="0"/>
                  </a:moveTo>
                  <a:cubicBezTo>
                    <a:pt x="489" y="0"/>
                    <a:pt x="477" y="1"/>
                    <a:pt x="465" y="2"/>
                  </a:cubicBezTo>
                  <a:cubicBezTo>
                    <a:pt x="201" y="22"/>
                    <a:pt x="16" y="302"/>
                    <a:pt x="8" y="566"/>
                  </a:cubicBezTo>
                  <a:cubicBezTo>
                    <a:pt x="1" y="830"/>
                    <a:pt x="129" y="1080"/>
                    <a:pt x="287" y="1294"/>
                  </a:cubicBezTo>
                  <a:cubicBezTo>
                    <a:pt x="402" y="1443"/>
                    <a:pt x="522" y="1579"/>
                    <a:pt x="686" y="1673"/>
                  </a:cubicBezTo>
                  <a:cubicBezTo>
                    <a:pt x="784" y="1724"/>
                    <a:pt x="894" y="1754"/>
                    <a:pt x="1001" y="1754"/>
                  </a:cubicBezTo>
                  <a:cubicBezTo>
                    <a:pt x="1076" y="1754"/>
                    <a:pt x="1149" y="1739"/>
                    <a:pt x="1216" y="1707"/>
                  </a:cubicBezTo>
                  <a:cubicBezTo>
                    <a:pt x="1387" y="1630"/>
                    <a:pt x="1494" y="1450"/>
                    <a:pt x="1537" y="1272"/>
                  </a:cubicBezTo>
                  <a:cubicBezTo>
                    <a:pt x="1629" y="908"/>
                    <a:pt x="1458" y="586"/>
                    <a:pt x="1144" y="315"/>
                  </a:cubicBezTo>
                  <a:cubicBezTo>
                    <a:pt x="982" y="187"/>
                    <a:pt x="722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28"/>
          <p:cNvGrpSpPr/>
          <p:nvPr/>
        </p:nvGrpSpPr>
        <p:grpSpPr>
          <a:xfrm>
            <a:off x="4954289" y="3837991"/>
            <a:ext cx="320153" cy="254374"/>
            <a:chOff x="3475774" y="1117523"/>
            <a:chExt cx="113240" cy="89971"/>
          </a:xfrm>
        </p:grpSpPr>
        <p:sp>
          <p:nvSpPr>
            <p:cNvPr id="925" name="Google Shape;925;p28"/>
            <p:cNvSpPr/>
            <p:nvPr/>
          </p:nvSpPr>
          <p:spPr>
            <a:xfrm>
              <a:off x="3539268" y="1141403"/>
              <a:ext cx="49745" cy="36508"/>
            </a:xfrm>
            <a:custGeom>
              <a:avLst/>
              <a:gdLst/>
              <a:ahLst/>
              <a:cxnLst/>
              <a:rect l="l" t="t" r="r" b="b"/>
              <a:pathLst>
                <a:path w="2529" h="1856" extrusionOk="0">
                  <a:moveTo>
                    <a:pt x="1288" y="1"/>
                  </a:moveTo>
                  <a:cubicBezTo>
                    <a:pt x="1078" y="1"/>
                    <a:pt x="867" y="55"/>
                    <a:pt x="672" y="134"/>
                  </a:cubicBezTo>
                  <a:cubicBezTo>
                    <a:pt x="379" y="263"/>
                    <a:pt x="86" y="477"/>
                    <a:pt x="0" y="791"/>
                  </a:cubicBezTo>
                  <a:lnTo>
                    <a:pt x="309" y="1291"/>
                  </a:lnTo>
                  <a:cubicBezTo>
                    <a:pt x="668" y="1643"/>
                    <a:pt x="1168" y="1856"/>
                    <a:pt x="1675" y="1856"/>
                  </a:cubicBezTo>
                  <a:cubicBezTo>
                    <a:pt x="1691" y="1856"/>
                    <a:pt x="1707" y="1855"/>
                    <a:pt x="1723" y="1855"/>
                  </a:cubicBezTo>
                  <a:cubicBezTo>
                    <a:pt x="1944" y="1855"/>
                    <a:pt x="2178" y="1805"/>
                    <a:pt x="2329" y="1648"/>
                  </a:cubicBezTo>
                  <a:cubicBezTo>
                    <a:pt x="2494" y="1476"/>
                    <a:pt x="2528" y="1212"/>
                    <a:pt x="2485" y="977"/>
                  </a:cubicBezTo>
                  <a:cubicBezTo>
                    <a:pt x="2386" y="463"/>
                    <a:pt x="1915" y="42"/>
                    <a:pt x="1394" y="6"/>
                  </a:cubicBezTo>
                  <a:cubicBezTo>
                    <a:pt x="1358" y="2"/>
                    <a:pt x="1323" y="1"/>
                    <a:pt x="1288" y="1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3515822" y="1161151"/>
              <a:ext cx="55076" cy="46343"/>
            </a:xfrm>
            <a:custGeom>
              <a:avLst/>
              <a:gdLst/>
              <a:ahLst/>
              <a:cxnLst/>
              <a:rect l="l" t="t" r="r" b="b"/>
              <a:pathLst>
                <a:path w="2800" h="2356" extrusionOk="0">
                  <a:moveTo>
                    <a:pt x="1178" y="1"/>
                  </a:moveTo>
                  <a:lnTo>
                    <a:pt x="357" y="66"/>
                  </a:lnTo>
                  <a:cubicBezTo>
                    <a:pt x="107" y="373"/>
                    <a:pt x="1" y="788"/>
                    <a:pt x="71" y="1165"/>
                  </a:cubicBezTo>
                  <a:cubicBezTo>
                    <a:pt x="136" y="1550"/>
                    <a:pt x="387" y="1902"/>
                    <a:pt x="721" y="2100"/>
                  </a:cubicBezTo>
                  <a:cubicBezTo>
                    <a:pt x="928" y="2222"/>
                    <a:pt x="1165" y="2287"/>
                    <a:pt x="1406" y="2321"/>
                  </a:cubicBezTo>
                  <a:cubicBezTo>
                    <a:pt x="1525" y="2342"/>
                    <a:pt x="1649" y="2356"/>
                    <a:pt x="1772" y="2356"/>
                  </a:cubicBezTo>
                  <a:cubicBezTo>
                    <a:pt x="1863" y="2356"/>
                    <a:pt x="1954" y="2348"/>
                    <a:pt x="2042" y="2330"/>
                  </a:cubicBezTo>
                  <a:cubicBezTo>
                    <a:pt x="2256" y="2287"/>
                    <a:pt x="2457" y="2186"/>
                    <a:pt x="2592" y="2015"/>
                  </a:cubicBezTo>
                  <a:cubicBezTo>
                    <a:pt x="2800" y="1730"/>
                    <a:pt x="2777" y="1329"/>
                    <a:pt x="2635" y="1009"/>
                  </a:cubicBezTo>
                  <a:cubicBezTo>
                    <a:pt x="2392" y="436"/>
                    <a:pt x="1801" y="30"/>
                    <a:pt x="1178" y="1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3475774" y="1140478"/>
              <a:ext cx="50867" cy="43825"/>
            </a:xfrm>
            <a:custGeom>
              <a:avLst/>
              <a:gdLst/>
              <a:ahLst/>
              <a:cxnLst/>
              <a:rect l="l" t="t" r="r" b="b"/>
              <a:pathLst>
                <a:path w="2586" h="2228" extrusionOk="0">
                  <a:moveTo>
                    <a:pt x="1322" y="0"/>
                  </a:moveTo>
                  <a:cubicBezTo>
                    <a:pt x="1267" y="0"/>
                    <a:pt x="1213" y="4"/>
                    <a:pt x="1158" y="10"/>
                  </a:cubicBezTo>
                  <a:cubicBezTo>
                    <a:pt x="786" y="53"/>
                    <a:pt x="436" y="253"/>
                    <a:pt x="229" y="567"/>
                  </a:cubicBezTo>
                  <a:cubicBezTo>
                    <a:pt x="30" y="880"/>
                    <a:pt x="1" y="1302"/>
                    <a:pt x="179" y="1631"/>
                  </a:cubicBezTo>
                  <a:cubicBezTo>
                    <a:pt x="366" y="1974"/>
                    <a:pt x="752" y="2173"/>
                    <a:pt x="1137" y="2216"/>
                  </a:cubicBezTo>
                  <a:cubicBezTo>
                    <a:pt x="1202" y="2224"/>
                    <a:pt x="1268" y="2228"/>
                    <a:pt x="1333" y="2228"/>
                  </a:cubicBezTo>
                  <a:cubicBezTo>
                    <a:pt x="1619" y="2228"/>
                    <a:pt x="1902" y="2150"/>
                    <a:pt x="2130" y="1981"/>
                  </a:cubicBezTo>
                  <a:cubicBezTo>
                    <a:pt x="2407" y="1773"/>
                    <a:pt x="2585" y="1424"/>
                    <a:pt x="2551" y="1074"/>
                  </a:cubicBezTo>
                  <a:lnTo>
                    <a:pt x="2222" y="281"/>
                  </a:lnTo>
                  <a:cubicBezTo>
                    <a:pt x="1955" y="104"/>
                    <a:pt x="1640" y="0"/>
                    <a:pt x="132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3492237" y="1117858"/>
              <a:ext cx="43136" cy="38022"/>
            </a:xfrm>
            <a:custGeom>
              <a:avLst/>
              <a:gdLst/>
              <a:ahLst/>
              <a:cxnLst/>
              <a:rect l="l" t="t" r="r" b="b"/>
              <a:pathLst>
                <a:path w="2193" h="1933" extrusionOk="0">
                  <a:moveTo>
                    <a:pt x="766" y="1"/>
                  </a:moveTo>
                  <a:cubicBezTo>
                    <a:pt x="696" y="1"/>
                    <a:pt x="625" y="8"/>
                    <a:pt x="557" y="24"/>
                  </a:cubicBezTo>
                  <a:cubicBezTo>
                    <a:pt x="370" y="66"/>
                    <a:pt x="192" y="181"/>
                    <a:pt x="100" y="353"/>
                  </a:cubicBezTo>
                  <a:cubicBezTo>
                    <a:pt x="0" y="538"/>
                    <a:pt x="14" y="774"/>
                    <a:pt x="86" y="975"/>
                  </a:cubicBezTo>
                  <a:cubicBezTo>
                    <a:pt x="192" y="1282"/>
                    <a:pt x="429" y="1539"/>
                    <a:pt x="700" y="1724"/>
                  </a:cubicBezTo>
                  <a:cubicBezTo>
                    <a:pt x="879" y="1840"/>
                    <a:pt x="1090" y="1932"/>
                    <a:pt x="1297" y="1932"/>
                  </a:cubicBezTo>
                  <a:cubicBezTo>
                    <a:pt x="1370" y="1932"/>
                    <a:pt x="1443" y="1921"/>
                    <a:pt x="1514" y="1895"/>
                  </a:cubicBezTo>
                  <a:lnTo>
                    <a:pt x="2035" y="1602"/>
                  </a:lnTo>
                  <a:cubicBezTo>
                    <a:pt x="2163" y="1417"/>
                    <a:pt x="2192" y="1174"/>
                    <a:pt x="2127" y="959"/>
                  </a:cubicBezTo>
                  <a:cubicBezTo>
                    <a:pt x="2064" y="738"/>
                    <a:pt x="1920" y="553"/>
                    <a:pt x="1757" y="402"/>
                  </a:cubicBezTo>
                  <a:cubicBezTo>
                    <a:pt x="1570" y="246"/>
                    <a:pt x="1356" y="125"/>
                    <a:pt x="1121" y="53"/>
                  </a:cubicBezTo>
                  <a:cubicBezTo>
                    <a:pt x="1009" y="21"/>
                    <a:pt x="887" y="1"/>
                    <a:pt x="766" y="1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3517651" y="1117523"/>
              <a:ext cx="49745" cy="41700"/>
            </a:xfrm>
            <a:custGeom>
              <a:avLst/>
              <a:gdLst/>
              <a:ahLst/>
              <a:cxnLst/>
              <a:rect l="l" t="t" r="r" b="b"/>
              <a:pathLst>
                <a:path w="2529" h="2120" extrusionOk="0">
                  <a:moveTo>
                    <a:pt x="1095" y="1"/>
                  </a:moveTo>
                  <a:cubicBezTo>
                    <a:pt x="931" y="1"/>
                    <a:pt x="768" y="28"/>
                    <a:pt x="614" y="83"/>
                  </a:cubicBezTo>
                  <a:cubicBezTo>
                    <a:pt x="450" y="148"/>
                    <a:pt x="285" y="248"/>
                    <a:pt x="179" y="392"/>
                  </a:cubicBezTo>
                  <a:cubicBezTo>
                    <a:pt x="1" y="634"/>
                    <a:pt x="1" y="976"/>
                    <a:pt x="107" y="1263"/>
                  </a:cubicBezTo>
                  <a:cubicBezTo>
                    <a:pt x="222" y="1540"/>
                    <a:pt x="429" y="1777"/>
                    <a:pt x="643" y="1991"/>
                  </a:cubicBezTo>
                  <a:lnTo>
                    <a:pt x="1586" y="2119"/>
                  </a:lnTo>
                  <a:cubicBezTo>
                    <a:pt x="1900" y="2047"/>
                    <a:pt x="2249" y="1948"/>
                    <a:pt x="2414" y="1669"/>
                  </a:cubicBezTo>
                  <a:cubicBezTo>
                    <a:pt x="2529" y="1463"/>
                    <a:pt x="2522" y="1197"/>
                    <a:pt x="2443" y="969"/>
                  </a:cubicBezTo>
                  <a:cubicBezTo>
                    <a:pt x="2328" y="613"/>
                    <a:pt x="2057" y="306"/>
                    <a:pt x="1721" y="142"/>
                  </a:cubicBezTo>
                  <a:cubicBezTo>
                    <a:pt x="1526" y="48"/>
                    <a:pt x="1310" y="1"/>
                    <a:pt x="1095" y="1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3538718" y="1162135"/>
              <a:ext cx="23486" cy="25296"/>
            </a:xfrm>
            <a:custGeom>
              <a:avLst/>
              <a:gdLst/>
              <a:ahLst/>
              <a:cxnLst/>
              <a:rect l="l" t="t" r="r" b="b"/>
              <a:pathLst>
                <a:path w="1194" h="1286" extrusionOk="0">
                  <a:moveTo>
                    <a:pt x="21" y="1"/>
                  </a:moveTo>
                  <a:cubicBezTo>
                    <a:pt x="14" y="1"/>
                    <a:pt x="8" y="9"/>
                    <a:pt x="8" y="16"/>
                  </a:cubicBezTo>
                  <a:cubicBezTo>
                    <a:pt x="1" y="23"/>
                    <a:pt x="8" y="37"/>
                    <a:pt x="14" y="37"/>
                  </a:cubicBezTo>
                  <a:cubicBezTo>
                    <a:pt x="114" y="95"/>
                    <a:pt x="208" y="151"/>
                    <a:pt x="294" y="223"/>
                  </a:cubicBezTo>
                  <a:cubicBezTo>
                    <a:pt x="379" y="287"/>
                    <a:pt x="465" y="359"/>
                    <a:pt x="535" y="438"/>
                  </a:cubicBezTo>
                  <a:cubicBezTo>
                    <a:pt x="614" y="515"/>
                    <a:pt x="686" y="600"/>
                    <a:pt x="757" y="686"/>
                  </a:cubicBezTo>
                  <a:cubicBezTo>
                    <a:pt x="822" y="772"/>
                    <a:pt x="885" y="866"/>
                    <a:pt x="950" y="959"/>
                  </a:cubicBezTo>
                  <a:cubicBezTo>
                    <a:pt x="1014" y="1051"/>
                    <a:pt x="1079" y="1144"/>
                    <a:pt x="1135" y="1243"/>
                  </a:cubicBezTo>
                  <a:cubicBezTo>
                    <a:pt x="1142" y="1252"/>
                    <a:pt x="1151" y="1265"/>
                    <a:pt x="1158" y="1279"/>
                  </a:cubicBezTo>
                  <a:cubicBezTo>
                    <a:pt x="1158" y="1279"/>
                    <a:pt x="1164" y="1286"/>
                    <a:pt x="1171" y="1286"/>
                  </a:cubicBezTo>
                  <a:cubicBezTo>
                    <a:pt x="1178" y="1286"/>
                    <a:pt x="1178" y="1286"/>
                    <a:pt x="1185" y="1279"/>
                  </a:cubicBezTo>
                  <a:cubicBezTo>
                    <a:pt x="1194" y="1272"/>
                    <a:pt x="1194" y="1265"/>
                    <a:pt x="1194" y="1252"/>
                  </a:cubicBezTo>
                  <a:cubicBezTo>
                    <a:pt x="1128" y="1157"/>
                    <a:pt x="1072" y="1058"/>
                    <a:pt x="1007" y="965"/>
                  </a:cubicBezTo>
                  <a:cubicBezTo>
                    <a:pt x="943" y="873"/>
                    <a:pt x="878" y="780"/>
                    <a:pt x="808" y="695"/>
                  </a:cubicBezTo>
                  <a:cubicBezTo>
                    <a:pt x="743" y="600"/>
                    <a:pt x="671" y="515"/>
                    <a:pt x="594" y="438"/>
                  </a:cubicBezTo>
                  <a:cubicBezTo>
                    <a:pt x="515" y="359"/>
                    <a:pt x="436" y="280"/>
                    <a:pt x="350" y="215"/>
                  </a:cubicBezTo>
                  <a:cubicBezTo>
                    <a:pt x="258" y="145"/>
                    <a:pt x="165" y="79"/>
                    <a:pt x="71" y="23"/>
                  </a:cubicBezTo>
                  <a:cubicBezTo>
                    <a:pt x="57" y="16"/>
                    <a:pt x="44" y="9"/>
                    <a:pt x="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3533525" y="1165243"/>
              <a:ext cx="11251" cy="23742"/>
            </a:xfrm>
            <a:custGeom>
              <a:avLst/>
              <a:gdLst/>
              <a:ahLst/>
              <a:cxnLst/>
              <a:rect l="l" t="t" r="r" b="b"/>
              <a:pathLst>
                <a:path w="572" h="1207" extrusionOk="0">
                  <a:moveTo>
                    <a:pt x="21" y="0"/>
                  </a:moveTo>
                  <a:cubicBezTo>
                    <a:pt x="14" y="0"/>
                    <a:pt x="14" y="7"/>
                    <a:pt x="8" y="7"/>
                  </a:cubicBezTo>
                  <a:cubicBezTo>
                    <a:pt x="1" y="14"/>
                    <a:pt x="1" y="29"/>
                    <a:pt x="8" y="36"/>
                  </a:cubicBezTo>
                  <a:cubicBezTo>
                    <a:pt x="57" y="100"/>
                    <a:pt x="100" y="172"/>
                    <a:pt x="143" y="244"/>
                  </a:cubicBezTo>
                  <a:cubicBezTo>
                    <a:pt x="186" y="314"/>
                    <a:pt x="222" y="386"/>
                    <a:pt x="265" y="458"/>
                  </a:cubicBezTo>
                  <a:cubicBezTo>
                    <a:pt x="301" y="537"/>
                    <a:pt x="335" y="607"/>
                    <a:pt x="364" y="686"/>
                  </a:cubicBezTo>
                  <a:cubicBezTo>
                    <a:pt x="393" y="765"/>
                    <a:pt x="429" y="843"/>
                    <a:pt x="450" y="922"/>
                  </a:cubicBezTo>
                  <a:cubicBezTo>
                    <a:pt x="479" y="999"/>
                    <a:pt x="500" y="1078"/>
                    <a:pt x="522" y="1164"/>
                  </a:cubicBezTo>
                  <a:cubicBezTo>
                    <a:pt x="522" y="1171"/>
                    <a:pt x="522" y="1179"/>
                    <a:pt x="529" y="1186"/>
                  </a:cubicBezTo>
                  <a:cubicBezTo>
                    <a:pt x="529" y="1200"/>
                    <a:pt x="536" y="1207"/>
                    <a:pt x="542" y="1207"/>
                  </a:cubicBezTo>
                  <a:lnTo>
                    <a:pt x="549" y="1207"/>
                  </a:lnTo>
                  <a:cubicBezTo>
                    <a:pt x="558" y="1207"/>
                    <a:pt x="572" y="1193"/>
                    <a:pt x="565" y="1186"/>
                  </a:cubicBezTo>
                  <a:cubicBezTo>
                    <a:pt x="549" y="1101"/>
                    <a:pt x="522" y="1022"/>
                    <a:pt x="500" y="943"/>
                  </a:cubicBezTo>
                  <a:cubicBezTo>
                    <a:pt x="472" y="857"/>
                    <a:pt x="443" y="778"/>
                    <a:pt x="414" y="700"/>
                  </a:cubicBezTo>
                  <a:cubicBezTo>
                    <a:pt x="386" y="622"/>
                    <a:pt x="350" y="550"/>
                    <a:pt x="314" y="472"/>
                  </a:cubicBezTo>
                  <a:cubicBezTo>
                    <a:pt x="272" y="400"/>
                    <a:pt x="236" y="322"/>
                    <a:pt x="193" y="250"/>
                  </a:cubicBezTo>
                  <a:cubicBezTo>
                    <a:pt x="150" y="178"/>
                    <a:pt x="107" y="108"/>
                    <a:pt x="57" y="36"/>
                  </a:cubicBezTo>
                  <a:cubicBezTo>
                    <a:pt x="50" y="29"/>
                    <a:pt x="44" y="23"/>
                    <a:pt x="35" y="14"/>
                  </a:cubicBezTo>
                  <a:cubicBezTo>
                    <a:pt x="35" y="7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3525499" y="1162981"/>
              <a:ext cx="5921" cy="21657"/>
            </a:xfrm>
            <a:custGeom>
              <a:avLst/>
              <a:gdLst/>
              <a:ahLst/>
              <a:cxnLst/>
              <a:rect l="l" t="t" r="r" b="b"/>
              <a:pathLst>
                <a:path w="301" h="1101" extrusionOk="0">
                  <a:moveTo>
                    <a:pt x="272" y="0"/>
                  </a:moveTo>
                  <a:cubicBezTo>
                    <a:pt x="265" y="0"/>
                    <a:pt x="258" y="9"/>
                    <a:pt x="258" y="23"/>
                  </a:cubicBezTo>
                  <a:cubicBezTo>
                    <a:pt x="237" y="86"/>
                    <a:pt x="222" y="158"/>
                    <a:pt x="208" y="230"/>
                  </a:cubicBezTo>
                  <a:cubicBezTo>
                    <a:pt x="186" y="293"/>
                    <a:pt x="172" y="365"/>
                    <a:pt x="159" y="437"/>
                  </a:cubicBezTo>
                  <a:cubicBezTo>
                    <a:pt x="143" y="501"/>
                    <a:pt x="123" y="573"/>
                    <a:pt x="109" y="636"/>
                  </a:cubicBezTo>
                  <a:cubicBezTo>
                    <a:pt x="93" y="708"/>
                    <a:pt x="73" y="780"/>
                    <a:pt x="57" y="844"/>
                  </a:cubicBezTo>
                  <a:cubicBezTo>
                    <a:pt x="44" y="916"/>
                    <a:pt x="30" y="986"/>
                    <a:pt x="8" y="1051"/>
                  </a:cubicBezTo>
                  <a:cubicBezTo>
                    <a:pt x="8" y="1058"/>
                    <a:pt x="8" y="1072"/>
                    <a:pt x="1" y="1080"/>
                  </a:cubicBezTo>
                  <a:cubicBezTo>
                    <a:pt x="1" y="1087"/>
                    <a:pt x="8" y="1101"/>
                    <a:pt x="23" y="1101"/>
                  </a:cubicBezTo>
                  <a:cubicBezTo>
                    <a:pt x="37" y="1101"/>
                    <a:pt x="44" y="1094"/>
                    <a:pt x="44" y="1087"/>
                  </a:cubicBezTo>
                  <a:cubicBezTo>
                    <a:pt x="57" y="1015"/>
                    <a:pt x="80" y="943"/>
                    <a:pt x="93" y="880"/>
                  </a:cubicBezTo>
                  <a:cubicBezTo>
                    <a:pt x="109" y="808"/>
                    <a:pt x="123" y="737"/>
                    <a:pt x="143" y="672"/>
                  </a:cubicBezTo>
                  <a:cubicBezTo>
                    <a:pt x="159" y="600"/>
                    <a:pt x="172" y="530"/>
                    <a:pt x="195" y="465"/>
                  </a:cubicBezTo>
                  <a:cubicBezTo>
                    <a:pt x="208" y="395"/>
                    <a:pt x="222" y="329"/>
                    <a:pt x="237" y="258"/>
                  </a:cubicBezTo>
                  <a:cubicBezTo>
                    <a:pt x="258" y="187"/>
                    <a:pt x="272" y="122"/>
                    <a:pt x="287" y="52"/>
                  </a:cubicBezTo>
                  <a:cubicBezTo>
                    <a:pt x="294" y="43"/>
                    <a:pt x="294" y="36"/>
                    <a:pt x="294" y="30"/>
                  </a:cubicBezTo>
                  <a:cubicBezTo>
                    <a:pt x="301" y="16"/>
                    <a:pt x="287" y="0"/>
                    <a:pt x="28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3492768" y="1151041"/>
              <a:ext cx="13238" cy="2990"/>
            </a:xfrm>
            <a:custGeom>
              <a:avLst/>
              <a:gdLst/>
              <a:ahLst/>
              <a:cxnLst/>
              <a:rect l="l" t="t" r="r" b="b"/>
              <a:pathLst>
                <a:path w="673" h="152" extrusionOk="0">
                  <a:moveTo>
                    <a:pt x="623" y="1"/>
                  </a:moveTo>
                  <a:cubicBezTo>
                    <a:pt x="537" y="8"/>
                    <a:pt x="451" y="23"/>
                    <a:pt x="366" y="37"/>
                  </a:cubicBezTo>
                  <a:cubicBezTo>
                    <a:pt x="258" y="59"/>
                    <a:pt x="158" y="80"/>
                    <a:pt x="59" y="102"/>
                  </a:cubicBezTo>
                  <a:cubicBezTo>
                    <a:pt x="44" y="102"/>
                    <a:pt x="30" y="109"/>
                    <a:pt x="16" y="109"/>
                  </a:cubicBezTo>
                  <a:cubicBezTo>
                    <a:pt x="8" y="109"/>
                    <a:pt x="1" y="122"/>
                    <a:pt x="1" y="129"/>
                  </a:cubicBezTo>
                  <a:cubicBezTo>
                    <a:pt x="1" y="136"/>
                    <a:pt x="8" y="152"/>
                    <a:pt x="23" y="152"/>
                  </a:cubicBezTo>
                  <a:cubicBezTo>
                    <a:pt x="122" y="129"/>
                    <a:pt x="222" y="109"/>
                    <a:pt x="330" y="86"/>
                  </a:cubicBezTo>
                  <a:cubicBezTo>
                    <a:pt x="429" y="66"/>
                    <a:pt x="530" y="50"/>
                    <a:pt x="637" y="37"/>
                  </a:cubicBezTo>
                  <a:lnTo>
                    <a:pt x="673" y="37"/>
                  </a:lnTo>
                  <a:cubicBezTo>
                    <a:pt x="650" y="23"/>
                    <a:pt x="637" y="8"/>
                    <a:pt x="62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3505003" y="1150766"/>
              <a:ext cx="17585" cy="3128"/>
            </a:xfrm>
            <a:custGeom>
              <a:avLst/>
              <a:gdLst/>
              <a:ahLst/>
              <a:cxnLst/>
              <a:rect l="l" t="t" r="r" b="b"/>
              <a:pathLst>
                <a:path w="894" h="159" extrusionOk="0">
                  <a:moveTo>
                    <a:pt x="258" y="1"/>
                  </a:moveTo>
                  <a:cubicBezTo>
                    <a:pt x="186" y="1"/>
                    <a:pt x="114" y="1"/>
                    <a:pt x="51" y="8"/>
                  </a:cubicBezTo>
                  <a:cubicBezTo>
                    <a:pt x="28" y="8"/>
                    <a:pt x="15" y="15"/>
                    <a:pt x="1" y="15"/>
                  </a:cubicBezTo>
                  <a:cubicBezTo>
                    <a:pt x="15" y="22"/>
                    <a:pt x="28" y="37"/>
                    <a:pt x="51" y="51"/>
                  </a:cubicBezTo>
                  <a:cubicBezTo>
                    <a:pt x="87" y="44"/>
                    <a:pt x="129" y="44"/>
                    <a:pt x="165" y="44"/>
                  </a:cubicBezTo>
                  <a:cubicBezTo>
                    <a:pt x="186" y="37"/>
                    <a:pt x="208" y="37"/>
                    <a:pt x="229" y="37"/>
                  </a:cubicBezTo>
                  <a:lnTo>
                    <a:pt x="301" y="37"/>
                  </a:lnTo>
                  <a:cubicBezTo>
                    <a:pt x="386" y="44"/>
                    <a:pt x="479" y="51"/>
                    <a:pt x="572" y="64"/>
                  </a:cubicBezTo>
                  <a:cubicBezTo>
                    <a:pt x="578" y="64"/>
                    <a:pt x="594" y="73"/>
                    <a:pt x="601" y="73"/>
                  </a:cubicBezTo>
                  <a:cubicBezTo>
                    <a:pt x="565" y="51"/>
                    <a:pt x="529" y="37"/>
                    <a:pt x="493" y="15"/>
                  </a:cubicBezTo>
                  <a:cubicBezTo>
                    <a:pt x="443" y="8"/>
                    <a:pt x="386" y="1"/>
                    <a:pt x="337" y="1"/>
                  </a:cubicBezTo>
                  <a:close/>
                  <a:moveTo>
                    <a:pt x="614" y="37"/>
                  </a:moveTo>
                  <a:cubicBezTo>
                    <a:pt x="657" y="58"/>
                    <a:pt x="707" y="80"/>
                    <a:pt x="750" y="107"/>
                  </a:cubicBezTo>
                  <a:cubicBezTo>
                    <a:pt x="757" y="107"/>
                    <a:pt x="765" y="116"/>
                    <a:pt x="765" y="116"/>
                  </a:cubicBezTo>
                  <a:cubicBezTo>
                    <a:pt x="786" y="123"/>
                    <a:pt x="808" y="130"/>
                    <a:pt x="829" y="143"/>
                  </a:cubicBezTo>
                  <a:cubicBezTo>
                    <a:pt x="842" y="143"/>
                    <a:pt x="851" y="150"/>
                    <a:pt x="865" y="159"/>
                  </a:cubicBezTo>
                  <a:lnTo>
                    <a:pt x="871" y="159"/>
                  </a:lnTo>
                  <a:cubicBezTo>
                    <a:pt x="878" y="159"/>
                    <a:pt x="885" y="150"/>
                    <a:pt x="885" y="143"/>
                  </a:cubicBezTo>
                  <a:cubicBezTo>
                    <a:pt x="894" y="136"/>
                    <a:pt x="885" y="123"/>
                    <a:pt x="878" y="116"/>
                  </a:cubicBezTo>
                  <a:cubicBezTo>
                    <a:pt x="793" y="80"/>
                    <a:pt x="707" y="51"/>
                    <a:pt x="614" y="37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3498669" y="1157512"/>
              <a:ext cx="23348" cy="7042"/>
            </a:xfrm>
            <a:custGeom>
              <a:avLst/>
              <a:gdLst/>
              <a:ahLst/>
              <a:cxnLst/>
              <a:rect l="l" t="t" r="r" b="b"/>
              <a:pathLst>
                <a:path w="1187" h="358" extrusionOk="0">
                  <a:moveTo>
                    <a:pt x="959" y="1"/>
                  </a:moveTo>
                  <a:cubicBezTo>
                    <a:pt x="887" y="8"/>
                    <a:pt x="815" y="21"/>
                    <a:pt x="744" y="44"/>
                  </a:cubicBezTo>
                  <a:cubicBezTo>
                    <a:pt x="666" y="64"/>
                    <a:pt x="587" y="86"/>
                    <a:pt x="508" y="116"/>
                  </a:cubicBezTo>
                  <a:cubicBezTo>
                    <a:pt x="429" y="143"/>
                    <a:pt x="350" y="172"/>
                    <a:pt x="273" y="201"/>
                  </a:cubicBezTo>
                  <a:cubicBezTo>
                    <a:pt x="194" y="236"/>
                    <a:pt x="122" y="272"/>
                    <a:pt x="43" y="308"/>
                  </a:cubicBezTo>
                  <a:cubicBezTo>
                    <a:pt x="37" y="314"/>
                    <a:pt x="23" y="314"/>
                    <a:pt x="16" y="321"/>
                  </a:cubicBezTo>
                  <a:cubicBezTo>
                    <a:pt x="7" y="330"/>
                    <a:pt x="1" y="337"/>
                    <a:pt x="1" y="350"/>
                  </a:cubicBezTo>
                  <a:cubicBezTo>
                    <a:pt x="7" y="357"/>
                    <a:pt x="16" y="357"/>
                    <a:pt x="23" y="357"/>
                  </a:cubicBezTo>
                  <a:lnTo>
                    <a:pt x="30" y="357"/>
                  </a:lnTo>
                  <a:cubicBezTo>
                    <a:pt x="109" y="321"/>
                    <a:pt x="179" y="287"/>
                    <a:pt x="258" y="258"/>
                  </a:cubicBezTo>
                  <a:cubicBezTo>
                    <a:pt x="337" y="222"/>
                    <a:pt x="409" y="193"/>
                    <a:pt x="487" y="165"/>
                  </a:cubicBezTo>
                  <a:cubicBezTo>
                    <a:pt x="565" y="136"/>
                    <a:pt x="643" y="116"/>
                    <a:pt x="729" y="93"/>
                  </a:cubicBezTo>
                  <a:cubicBezTo>
                    <a:pt x="744" y="86"/>
                    <a:pt x="758" y="80"/>
                    <a:pt x="779" y="80"/>
                  </a:cubicBezTo>
                  <a:cubicBezTo>
                    <a:pt x="787" y="73"/>
                    <a:pt x="787" y="73"/>
                    <a:pt x="794" y="73"/>
                  </a:cubicBezTo>
                  <a:lnTo>
                    <a:pt x="801" y="73"/>
                  </a:lnTo>
                  <a:cubicBezTo>
                    <a:pt x="808" y="73"/>
                    <a:pt x="815" y="64"/>
                    <a:pt x="830" y="64"/>
                  </a:cubicBezTo>
                  <a:cubicBezTo>
                    <a:pt x="858" y="57"/>
                    <a:pt x="894" y="50"/>
                    <a:pt x="930" y="44"/>
                  </a:cubicBezTo>
                  <a:lnTo>
                    <a:pt x="1029" y="44"/>
                  </a:lnTo>
                  <a:cubicBezTo>
                    <a:pt x="1065" y="44"/>
                    <a:pt x="1101" y="50"/>
                    <a:pt x="1130" y="57"/>
                  </a:cubicBezTo>
                  <a:lnTo>
                    <a:pt x="1144" y="57"/>
                  </a:lnTo>
                  <a:lnTo>
                    <a:pt x="1151" y="64"/>
                  </a:lnTo>
                  <a:lnTo>
                    <a:pt x="1164" y="64"/>
                  </a:lnTo>
                  <a:cubicBezTo>
                    <a:pt x="1173" y="64"/>
                    <a:pt x="1180" y="57"/>
                    <a:pt x="1180" y="50"/>
                  </a:cubicBezTo>
                  <a:cubicBezTo>
                    <a:pt x="1187" y="44"/>
                    <a:pt x="1180" y="30"/>
                    <a:pt x="1173" y="21"/>
                  </a:cubicBezTo>
                  <a:cubicBezTo>
                    <a:pt x="1115" y="8"/>
                    <a:pt x="1065" y="1"/>
                    <a:pt x="10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3511455" y="1161604"/>
              <a:ext cx="12254" cy="11369"/>
            </a:xfrm>
            <a:custGeom>
              <a:avLst/>
              <a:gdLst/>
              <a:ahLst/>
              <a:cxnLst/>
              <a:rect l="l" t="t" r="r" b="b"/>
              <a:pathLst>
                <a:path w="623" h="578" extrusionOk="0">
                  <a:moveTo>
                    <a:pt x="600" y="0"/>
                  </a:moveTo>
                  <a:cubicBezTo>
                    <a:pt x="593" y="0"/>
                    <a:pt x="586" y="7"/>
                    <a:pt x="579" y="7"/>
                  </a:cubicBezTo>
                  <a:cubicBezTo>
                    <a:pt x="550" y="50"/>
                    <a:pt x="514" y="86"/>
                    <a:pt x="480" y="122"/>
                  </a:cubicBezTo>
                  <a:cubicBezTo>
                    <a:pt x="444" y="156"/>
                    <a:pt x="408" y="192"/>
                    <a:pt x="372" y="228"/>
                  </a:cubicBezTo>
                  <a:lnTo>
                    <a:pt x="372" y="235"/>
                  </a:lnTo>
                  <a:lnTo>
                    <a:pt x="365" y="242"/>
                  </a:lnTo>
                  <a:cubicBezTo>
                    <a:pt x="358" y="250"/>
                    <a:pt x="352" y="250"/>
                    <a:pt x="352" y="257"/>
                  </a:cubicBezTo>
                  <a:cubicBezTo>
                    <a:pt x="336" y="264"/>
                    <a:pt x="329" y="271"/>
                    <a:pt x="322" y="278"/>
                  </a:cubicBezTo>
                  <a:cubicBezTo>
                    <a:pt x="300" y="300"/>
                    <a:pt x="280" y="314"/>
                    <a:pt x="266" y="336"/>
                  </a:cubicBezTo>
                  <a:cubicBezTo>
                    <a:pt x="230" y="363"/>
                    <a:pt x="187" y="399"/>
                    <a:pt x="151" y="435"/>
                  </a:cubicBezTo>
                  <a:cubicBezTo>
                    <a:pt x="108" y="465"/>
                    <a:pt x="72" y="499"/>
                    <a:pt x="29" y="528"/>
                  </a:cubicBezTo>
                  <a:cubicBezTo>
                    <a:pt x="22" y="528"/>
                    <a:pt x="16" y="535"/>
                    <a:pt x="16" y="535"/>
                  </a:cubicBezTo>
                  <a:cubicBezTo>
                    <a:pt x="9" y="542"/>
                    <a:pt x="0" y="557"/>
                    <a:pt x="9" y="564"/>
                  </a:cubicBezTo>
                  <a:cubicBezTo>
                    <a:pt x="16" y="571"/>
                    <a:pt x="22" y="578"/>
                    <a:pt x="29" y="578"/>
                  </a:cubicBezTo>
                  <a:lnTo>
                    <a:pt x="36" y="571"/>
                  </a:lnTo>
                  <a:cubicBezTo>
                    <a:pt x="79" y="542"/>
                    <a:pt x="115" y="507"/>
                    <a:pt x="158" y="478"/>
                  </a:cubicBezTo>
                  <a:cubicBezTo>
                    <a:pt x="201" y="442"/>
                    <a:pt x="237" y="413"/>
                    <a:pt x="273" y="379"/>
                  </a:cubicBezTo>
                  <a:cubicBezTo>
                    <a:pt x="316" y="343"/>
                    <a:pt x="352" y="307"/>
                    <a:pt x="386" y="271"/>
                  </a:cubicBezTo>
                  <a:cubicBezTo>
                    <a:pt x="422" y="235"/>
                    <a:pt x="458" y="199"/>
                    <a:pt x="501" y="165"/>
                  </a:cubicBezTo>
                  <a:cubicBezTo>
                    <a:pt x="530" y="122"/>
                    <a:pt x="566" y="86"/>
                    <a:pt x="600" y="50"/>
                  </a:cubicBezTo>
                  <a:cubicBezTo>
                    <a:pt x="609" y="43"/>
                    <a:pt x="609" y="43"/>
                    <a:pt x="615" y="36"/>
                  </a:cubicBezTo>
                  <a:cubicBezTo>
                    <a:pt x="622" y="28"/>
                    <a:pt x="622" y="14"/>
                    <a:pt x="609" y="7"/>
                  </a:cubicBezTo>
                  <a:cubicBezTo>
                    <a:pt x="609" y="0"/>
                    <a:pt x="600" y="0"/>
                    <a:pt x="60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3562597" y="1152595"/>
              <a:ext cx="19965" cy="2557"/>
            </a:xfrm>
            <a:custGeom>
              <a:avLst/>
              <a:gdLst/>
              <a:ahLst/>
              <a:cxnLst/>
              <a:rect l="l" t="t" r="r" b="b"/>
              <a:pathLst>
                <a:path w="1015" h="130" extrusionOk="0">
                  <a:moveTo>
                    <a:pt x="43" y="1"/>
                  </a:moveTo>
                  <a:cubicBezTo>
                    <a:pt x="29" y="14"/>
                    <a:pt x="14" y="30"/>
                    <a:pt x="0" y="43"/>
                  </a:cubicBezTo>
                  <a:cubicBezTo>
                    <a:pt x="50" y="37"/>
                    <a:pt x="100" y="37"/>
                    <a:pt x="151" y="37"/>
                  </a:cubicBezTo>
                  <a:lnTo>
                    <a:pt x="185" y="37"/>
                  </a:lnTo>
                  <a:cubicBezTo>
                    <a:pt x="314" y="43"/>
                    <a:pt x="442" y="43"/>
                    <a:pt x="571" y="57"/>
                  </a:cubicBezTo>
                  <a:cubicBezTo>
                    <a:pt x="699" y="73"/>
                    <a:pt x="821" y="93"/>
                    <a:pt x="943" y="115"/>
                  </a:cubicBezTo>
                  <a:cubicBezTo>
                    <a:pt x="957" y="122"/>
                    <a:pt x="972" y="122"/>
                    <a:pt x="992" y="129"/>
                  </a:cubicBezTo>
                  <a:cubicBezTo>
                    <a:pt x="999" y="129"/>
                    <a:pt x="1015" y="122"/>
                    <a:pt x="1015" y="109"/>
                  </a:cubicBezTo>
                  <a:cubicBezTo>
                    <a:pt x="1015" y="100"/>
                    <a:pt x="1008" y="86"/>
                    <a:pt x="992" y="86"/>
                  </a:cubicBezTo>
                  <a:cubicBezTo>
                    <a:pt x="871" y="57"/>
                    <a:pt x="751" y="37"/>
                    <a:pt x="622" y="23"/>
                  </a:cubicBezTo>
                  <a:cubicBezTo>
                    <a:pt x="494" y="7"/>
                    <a:pt x="365" y="1"/>
                    <a:pt x="2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3543065" y="1152595"/>
              <a:ext cx="20378" cy="3265"/>
            </a:xfrm>
            <a:custGeom>
              <a:avLst/>
              <a:gdLst/>
              <a:ahLst/>
              <a:cxnLst/>
              <a:rect l="l" t="t" r="r" b="b"/>
              <a:pathLst>
                <a:path w="1036" h="166" extrusionOk="0">
                  <a:moveTo>
                    <a:pt x="1036" y="1"/>
                  </a:moveTo>
                  <a:cubicBezTo>
                    <a:pt x="964" y="1"/>
                    <a:pt x="894" y="7"/>
                    <a:pt x="822" y="7"/>
                  </a:cubicBezTo>
                  <a:cubicBezTo>
                    <a:pt x="693" y="14"/>
                    <a:pt x="565" y="30"/>
                    <a:pt x="436" y="50"/>
                  </a:cubicBezTo>
                  <a:cubicBezTo>
                    <a:pt x="308" y="66"/>
                    <a:pt x="186" y="86"/>
                    <a:pt x="57" y="115"/>
                  </a:cubicBezTo>
                  <a:cubicBezTo>
                    <a:pt x="44" y="122"/>
                    <a:pt x="30" y="122"/>
                    <a:pt x="15" y="129"/>
                  </a:cubicBezTo>
                  <a:cubicBezTo>
                    <a:pt x="8" y="129"/>
                    <a:pt x="1" y="136"/>
                    <a:pt x="1" y="151"/>
                  </a:cubicBezTo>
                  <a:cubicBezTo>
                    <a:pt x="1" y="158"/>
                    <a:pt x="8" y="165"/>
                    <a:pt x="15" y="165"/>
                  </a:cubicBezTo>
                  <a:lnTo>
                    <a:pt x="21" y="165"/>
                  </a:lnTo>
                  <a:cubicBezTo>
                    <a:pt x="143" y="136"/>
                    <a:pt x="265" y="115"/>
                    <a:pt x="386" y="93"/>
                  </a:cubicBezTo>
                  <a:cubicBezTo>
                    <a:pt x="522" y="79"/>
                    <a:pt x="650" y="66"/>
                    <a:pt x="779" y="50"/>
                  </a:cubicBezTo>
                  <a:cubicBezTo>
                    <a:pt x="851" y="50"/>
                    <a:pt x="921" y="43"/>
                    <a:pt x="993" y="43"/>
                  </a:cubicBezTo>
                  <a:cubicBezTo>
                    <a:pt x="1007" y="30"/>
                    <a:pt x="1022" y="14"/>
                    <a:pt x="1036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3537872" y="1158083"/>
              <a:ext cx="2695" cy="1003"/>
            </a:xfrm>
            <a:custGeom>
              <a:avLst/>
              <a:gdLst/>
              <a:ahLst/>
              <a:cxnLst/>
              <a:rect l="l" t="t" r="r" b="b"/>
              <a:pathLst>
                <a:path w="137" h="51" extrusionOk="0">
                  <a:moveTo>
                    <a:pt x="21" y="1"/>
                  </a:moveTo>
                  <a:cubicBezTo>
                    <a:pt x="15" y="1"/>
                    <a:pt x="1" y="8"/>
                    <a:pt x="1" y="21"/>
                  </a:cubicBezTo>
                  <a:cubicBezTo>
                    <a:pt x="1" y="28"/>
                    <a:pt x="8" y="44"/>
                    <a:pt x="21" y="44"/>
                  </a:cubicBezTo>
                  <a:cubicBezTo>
                    <a:pt x="57" y="44"/>
                    <a:pt x="93" y="51"/>
                    <a:pt x="136" y="51"/>
                  </a:cubicBezTo>
                  <a:lnTo>
                    <a:pt x="107" y="8"/>
                  </a:lnTo>
                  <a:lnTo>
                    <a:pt x="57" y="8"/>
                  </a:lnTo>
                  <a:cubicBezTo>
                    <a:pt x="44" y="8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3539976" y="1158221"/>
              <a:ext cx="26004" cy="4780"/>
            </a:xfrm>
            <a:custGeom>
              <a:avLst/>
              <a:gdLst/>
              <a:ahLst/>
              <a:cxnLst/>
              <a:rect l="l" t="t" r="r" b="b"/>
              <a:pathLst>
                <a:path w="1322" h="243" extrusionOk="0">
                  <a:moveTo>
                    <a:pt x="0" y="1"/>
                  </a:moveTo>
                  <a:lnTo>
                    <a:pt x="29" y="44"/>
                  </a:lnTo>
                  <a:cubicBezTo>
                    <a:pt x="79" y="44"/>
                    <a:pt x="129" y="44"/>
                    <a:pt x="178" y="50"/>
                  </a:cubicBezTo>
                  <a:cubicBezTo>
                    <a:pt x="273" y="50"/>
                    <a:pt x="365" y="57"/>
                    <a:pt x="458" y="64"/>
                  </a:cubicBezTo>
                  <a:cubicBezTo>
                    <a:pt x="557" y="71"/>
                    <a:pt x="650" y="80"/>
                    <a:pt x="751" y="93"/>
                  </a:cubicBezTo>
                  <a:cubicBezTo>
                    <a:pt x="843" y="107"/>
                    <a:pt x="936" y="122"/>
                    <a:pt x="1022" y="143"/>
                  </a:cubicBezTo>
                  <a:cubicBezTo>
                    <a:pt x="1035" y="143"/>
                    <a:pt x="1044" y="150"/>
                    <a:pt x="1058" y="150"/>
                  </a:cubicBezTo>
                  <a:lnTo>
                    <a:pt x="1064" y="157"/>
                  </a:lnTo>
                  <a:lnTo>
                    <a:pt x="1087" y="157"/>
                  </a:lnTo>
                  <a:cubicBezTo>
                    <a:pt x="1107" y="165"/>
                    <a:pt x="1130" y="172"/>
                    <a:pt x="1150" y="179"/>
                  </a:cubicBezTo>
                  <a:cubicBezTo>
                    <a:pt x="1186" y="193"/>
                    <a:pt x="1229" y="208"/>
                    <a:pt x="1265" y="229"/>
                  </a:cubicBezTo>
                  <a:cubicBezTo>
                    <a:pt x="1279" y="236"/>
                    <a:pt x="1286" y="236"/>
                    <a:pt x="1292" y="242"/>
                  </a:cubicBezTo>
                  <a:lnTo>
                    <a:pt x="1301" y="242"/>
                  </a:lnTo>
                  <a:cubicBezTo>
                    <a:pt x="1308" y="242"/>
                    <a:pt x="1315" y="236"/>
                    <a:pt x="1322" y="229"/>
                  </a:cubicBezTo>
                  <a:cubicBezTo>
                    <a:pt x="1322" y="222"/>
                    <a:pt x="1322" y="208"/>
                    <a:pt x="1308" y="208"/>
                  </a:cubicBezTo>
                  <a:cubicBezTo>
                    <a:pt x="1229" y="165"/>
                    <a:pt x="1150" y="136"/>
                    <a:pt x="1064" y="114"/>
                  </a:cubicBezTo>
                  <a:cubicBezTo>
                    <a:pt x="972" y="86"/>
                    <a:pt x="879" y="71"/>
                    <a:pt x="794" y="57"/>
                  </a:cubicBezTo>
                  <a:cubicBezTo>
                    <a:pt x="708" y="44"/>
                    <a:pt x="622" y="37"/>
                    <a:pt x="537" y="28"/>
                  </a:cubicBezTo>
                  <a:cubicBezTo>
                    <a:pt x="507" y="37"/>
                    <a:pt x="478" y="44"/>
                    <a:pt x="451" y="50"/>
                  </a:cubicBezTo>
                  <a:lnTo>
                    <a:pt x="136" y="8"/>
                  </a:lnTo>
                  <a:cubicBezTo>
                    <a:pt x="93" y="8"/>
                    <a:pt x="43" y="1"/>
                    <a:pt x="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3542632" y="1158358"/>
              <a:ext cx="7907" cy="865"/>
            </a:xfrm>
            <a:custGeom>
              <a:avLst/>
              <a:gdLst/>
              <a:ahLst/>
              <a:cxnLst/>
              <a:rect l="l" t="t" r="r" b="b"/>
              <a:pathLst>
                <a:path w="402" h="44" extrusionOk="0">
                  <a:moveTo>
                    <a:pt x="1" y="1"/>
                  </a:moveTo>
                  <a:lnTo>
                    <a:pt x="316" y="43"/>
                  </a:lnTo>
                  <a:cubicBezTo>
                    <a:pt x="343" y="37"/>
                    <a:pt x="372" y="30"/>
                    <a:pt x="402" y="21"/>
                  </a:cubicBezTo>
                  <a:lnTo>
                    <a:pt x="366" y="21"/>
                  </a:lnTo>
                  <a:cubicBezTo>
                    <a:pt x="273" y="14"/>
                    <a:pt x="180" y="7"/>
                    <a:pt x="79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3560905" y="1161151"/>
              <a:ext cx="20" cy="157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3535492" y="1137862"/>
              <a:ext cx="10976" cy="16031"/>
            </a:xfrm>
            <a:custGeom>
              <a:avLst/>
              <a:gdLst/>
              <a:ahLst/>
              <a:cxnLst/>
              <a:rect l="l" t="t" r="r" b="b"/>
              <a:pathLst>
                <a:path w="558" h="815" extrusionOk="0">
                  <a:moveTo>
                    <a:pt x="535" y="1"/>
                  </a:moveTo>
                  <a:cubicBezTo>
                    <a:pt x="528" y="1"/>
                    <a:pt x="521" y="7"/>
                    <a:pt x="521" y="7"/>
                  </a:cubicBezTo>
                  <a:cubicBezTo>
                    <a:pt x="514" y="7"/>
                    <a:pt x="514" y="14"/>
                    <a:pt x="514" y="21"/>
                  </a:cubicBezTo>
                  <a:cubicBezTo>
                    <a:pt x="514" y="21"/>
                    <a:pt x="514" y="28"/>
                    <a:pt x="508" y="28"/>
                  </a:cubicBezTo>
                  <a:lnTo>
                    <a:pt x="508" y="35"/>
                  </a:lnTo>
                  <a:cubicBezTo>
                    <a:pt x="508" y="43"/>
                    <a:pt x="508" y="50"/>
                    <a:pt x="501" y="57"/>
                  </a:cubicBezTo>
                  <a:cubicBezTo>
                    <a:pt x="501" y="71"/>
                    <a:pt x="492" y="86"/>
                    <a:pt x="485" y="100"/>
                  </a:cubicBezTo>
                  <a:cubicBezTo>
                    <a:pt x="478" y="136"/>
                    <a:pt x="465" y="157"/>
                    <a:pt x="458" y="186"/>
                  </a:cubicBezTo>
                  <a:cubicBezTo>
                    <a:pt x="429" y="242"/>
                    <a:pt x="406" y="301"/>
                    <a:pt x="379" y="350"/>
                  </a:cubicBezTo>
                  <a:cubicBezTo>
                    <a:pt x="372" y="357"/>
                    <a:pt x="364" y="364"/>
                    <a:pt x="364" y="371"/>
                  </a:cubicBezTo>
                  <a:lnTo>
                    <a:pt x="357" y="378"/>
                  </a:lnTo>
                  <a:lnTo>
                    <a:pt x="357" y="386"/>
                  </a:lnTo>
                  <a:cubicBezTo>
                    <a:pt x="343" y="400"/>
                    <a:pt x="336" y="414"/>
                    <a:pt x="329" y="429"/>
                  </a:cubicBezTo>
                  <a:cubicBezTo>
                    <a:pt x="314" y="450"/>
                    <a:pt x="293" y="479"/>
                    <a:pt x="278" y="499"/>
                  </a:cubicBezTo>
                  <a:cubicBezTo>
                    <a:pt x="244" y="549"/>
                    <a:pt x="201" y="600"/>
                    <a:pt x="158" y="643"/>
                  </a:cubicBezTo>
                  <a:cubicBezTo>
                    <a:pt x="149" y="650"/>
                    <a:pt x="136" y="664"/>
                    <a:pt x="129" y="671"/>
                  </a:cubicBezTo>
                  <a:lnTo>
                    <a:pt x="129" y="678"/>
                  </a:lnTo>
                  <a:lnTo>
                    <a:pt x="122" y="678"/>
                  </a:lnTo>
                  <a:lnTo>
                    <a:pt x="115" y="686"/>
                  </a:lnTo>
                  <a:cubicBezTo>
                    <a:pt x="106" y="693"/>
                    <a:pt x="100" y="700"/>
                    <a:pt x="100" y="700"/>
                  </a:cubicBezTo>
                  <a:cubicBezTo>
                    <a:pt x="86" y="714"/>
                    <a:pt x="79" y="720"/>
                    <a:pt x="64" y="729"/>
                  </a:cubicBezTo>
                  <a:lnTo>
                    <a:pt x="64" y="786"/>
                  </a:lnTo>
                  <a:cubicBezTo>
                    <a:pt x="100" y="750"/>
                    <a:pt x="142" y="714"/>
                    <a:pt x="172" y="686"/>
                  </a:cubicBezTo>
                  <a:cubicBezTo>
                    <a:pt x="221" y="635"/>
                    <a:pt x="257" y="592"/>
                    <a:pt x="293" y="542"/>
                  </a:cubicBezTo>
                  <a:cubicBezTo>
                    <a:pt x="336" y="492"/>
                    <a:pt x="372" y="443"/>
                    <a:pt x="400" y="386"/>
                  </a:cubicBezTo>
                  <a:cubicBezTo>
                    <a:pt x="429" y="335"/>
                    <a:pt x="458" y="278"/>
                    <a:pt x="485" y="222"/>
                  </a:cubicBezTo>
                  <a:cubicBezTo>
                    <a:pt x="508" y="172"/>
                    <a:pt x="528" y="107"/>
                    <a:pt x="543" y="50"/>
                  </a:cubicBezTo>
                  <a:cubicBezTo>
                    <a:pt x="550" y="43"/>
                    <a:pt x="550" y="35"/>
                    <a:pt x="550" y="28"/>
                  </a:cubicBezTo>
                  <a:cubicBezTo>
                    <a:pt x="557" y="21"/>
                    <a:pt x="550" y="14"/>
                    <a:pt x="550" y="7"/>
                  </a:cubicBezTo>
                  <a:cubicBezTo>
                    <a:pt x="543" y="7"/>
                    <a:pt x="543" y="1"/>
                    <a:pt x="535" y="1"/>
                  </a:cubicBezTo>
                  <a:close/>
                  <a:moveTo>
                    <a:pt x="29" y="763"/>
                  </a:moveTo>
                  <a:cubicBezTo>
                    <a:pt x="21" y="763"/>
                    <a:pt x="14" y="772"/>
                    <a:pt x="7" y="772"/>
                  </a:cubicBezTo>
                  <a:cubicBezTo>
                    <a:pt x="0" y="779"/>
                    <a:pt x="0" y="792"/>
                    <a:pt x="7" y="799"/>
                  </a:cubicBezTo>
                  <a:cubicBezTo>
                    <a:pt x="7" y="806"/>
                    <a:pt x="14" y="815"/>
                    <a:pt x="21" y="815"/>
                  </a:cubicBezTo>
                  <a:cubicBezTo>
                    <a:pt x="29" y="815"/>
                    <a:pt x="29" y="806"/>
                    <a:pt x="36" y="806"/>
                  </a:cubicBezTo>
                  <a:lnTo>
                    <a:pt x="29" y="799"/>
                  </a:lnTo>
                  <a:cubicBezTo>
                    <a:pt x="29" y="792"/>
                    <a:pt x="21" y="786"/>
                    <a:pt x="21" y="786"/>
                  </a:cubicBezTo>
                  <a:cubicBezTo>
                    <a:pt x="21" y="779"/>
                    <a:pt x="29" y="772"/>
                    <a:pt x="29" y="763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3535885" y="1136859"/>
              <a:ext cx="2557" cy="16877"/>
            </a:xfrm>
            <a:custGeom>
              <a:avLst/>
              <a:gdLst/>
              <a:ahLst/>
              <a:cxnLst/>
              <a:rect l="l" t="t" r="r" b="b"/>
              <a:pathLst>
                <a:path w="130" h="858" extrusionOk="0">
                  <a:moveTo>
                    <a:pt x="109" y="0"/>
                  </a:moveTo>
                  <a:cubicBezTo>
                    <a:pt x="102" y="0"/>
                    <a:pt x="95" y="9"/>
                    <a:pt x="86" y="22"/>
                  </a:cubicBezTo>
                  <a:cubicBezTo>
                    <a:pt x="80" y="72"/>
                    <a:pt x="73" y="122"/>
                    <a:pt x="66" y="180"/>
                  </a:cubicBezTo>
                  <a:cubicBezTo>
                    <a:pt x="59" y="230"/>
                    <a:pt x="52" y="286"/>
                    <a:pt x="44" y="336"/>
                  </a:cubicBezTo>
                  <a:cubicBezTo>
                    <a:pt x="37" y="386"/>
                    <a:pt x="30" y="444"/>
                    <a:pt x="23" y="494"/>
                  </a:cubicBezTo>
                  <a:cubicBezTo>
                    <a:pt x="23" y="550"/>
                    <a:pt x="16" y="600"/>
                    <a:pt x="16" y="658"/>
                  </a:cubicBezTo>
                  <a:cubicBezTo>
                    <a:pt x="9" y="708"/>
                    <a:pt x="9" y="758"/>
                    <a:pt x="9" y="814"/>
                  </a:cubicBezTo>
                  <a:cubicBezTo>
                    <a:pt x="9" y="823"/>
                    <a:pt x="1" y="830"/>
                    <a:pt x="1" y="837"/>
                  </a:cubicBezTo>
                  <a:cubicBezTo>
                    <a:pt x="1" y="837"/>
                    <a:pt x="9" y="843"/>
                    <a:pt x="9" y="850"/>
                  </a:cubicBezTo>
                  <a:lnTo>
                    <a:pt x="16" y="857"/>
                  </a:lnTo>
                  <a:lnTo>
                    <a:pt x="23" y="857"/>
                  </a:lnTo>
                  <a:cubicBezTo>
                    <a:pt x="30" y="857"/>
                    <a:pt x="30" y="857"/>
                    <a:pt x="37" y="850"/>
                  </a:cubicBezTo>
                  <a:lnTo>
                    <a:pt x="44" y="843"/>
                  </a:lnTo>
                  <a:lnTo>
                    <a:pt x="44" y="837"/>
                  </a:lnTo>
                  <a:lnTo>
                    <a:pt x="44" y="780"/>
                  </a:lnTo>
                  <a:cubicBezTo>
                    <a:pt x="52" y="744"/>
                    <a:pt x="52" y="715"/>
                    <a:pt x="52" y="679"/>
                  </a:cubicBezTo>
                  <a:cubicBezTo>
                    <a:pt x="59" y="629"/>
                    <a:pt x="59" y="573"/>
                    <a:pt x="66" y="523"/>
                  </a:cubicBezTo>
                  <a:cubicBezTo>
                    <a:pt x="66" y="465"/>
                    <a:pt x="73" y="415"/>
                    <a:pt x="80" y="365"/>
                  </a:cubicBezTo>
                  <a:cubicBezTo>
                    <a:pt x="86" y="309"/>
                    <a:pt x="95" y="257"/>
                    <a:pt x="102" y="201"/>
                  </a:cubicBezTo>
                  <a:cubicBezTo>
                    <a:pt x="109" y="151"/>
                    <a:pt x="116" y="101"/>
                    <a:pt x="129" y="43"/>
                  </a:cubicBezTo>
                  <a:lnTo>
                    <a:pt x="129" y="29"/>
                  </a:lnTo>
                  <a:cubicBezTo>
                    <a:pt x="129" y="16"/>
                    <a:pt x="122" y="9"/>
                    <a:pt x="116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3528037" y="1136584"/>
              <a:ext cx="4937" cy="13100"/>
            </a:xfrm>
            <a:custGeom>
              <a:avLst/>
              <a:gdLst/>
              <a:ahLst/>
              <a:cxnLst/>
              <a:rect l="l" t="t" r="r" b="b"/>
              <a:pathLst>
                <a:path w="251" h="666" extrusionOk="0">
                  <a:moveTo>
                    <a:pt x="23" y="0"/>
                  </a:moveTo>
                  <a:cubicBezTo>
                    <a:pt x="14" y="0"/>
                    <a:pt x="0" y="7"/>
                    <a:pt x="7" y="23"/>
                  </a:cubicBezTo>
                  <a:cubicBezTo>
                    <a:pt x="7" y="66"/>
                    <a:pt x="14" y="108"/>
                    <a:pt x="23" y="151"/>
                  </a:cubicBezTo>
                  <a:cubicBezTo>
                    <a:pt x="36" y="194"/>
                    <a:pt x="43" y="237"/>
                    <a:pt x="57" y="280"/>
                  </a:cubicBezTo>
                  <a:cubicBezTo>
                    <a:pt x="66" y="323"/>
                    <a:pt x="79" y="357"/>
                    <a:pt x="93" y="400"/>
                  </a:cubicBezTo>
                  <a:cubicBezTo>
                    <a:pt x="108" y="443"/>
                    <a:pt x="129" y="479"/>
                    <a:pt x="143" y="521"/>
                  </a:cubicBezTo>
                  <a:cubicBezTo>
                    <a:pt x="165" y="564"/>
                    <a:pt x="186" y="600"/>
                    <a:pt x="208" y="636"/>
                  </a:cubicBezTo>
                  <a:cubicBezTo>
                    <a:pt x="208" y="643"/>
                    <a:pt x="215" y="650"/>
                    <a:pt x="215" y="650"/>
                  </a:cubicBezTo>
                  <a:cubicBezTo>
                    <a:pt x="215" y="657"/>
                    <a:pt x="222" y="657"/>
                    <a:pt x="228" y="665"/>
                  </a:cubicBezTo>
                  <a:cubicBezTo>
                    <a:pt x="237" y="665"/>
                    <a:pt x="237" y="657"/>
                    <a:pt x="244" y="657"/>
                  </a:cubicBezTo>
                  <a:cubicBezTo>
                    <a:pt x="244" y="657"/>
                    <a:pt x="251" y="650"/>
                    <a:pt x="251" y="643"/>
                  </a:cubicBezTo>
                  <a:cubicBezTo>
                    <a:pt x="251" y="636"/>
                    <a:pt x="251" y="636"/>
                    <a:pt x="244" y="629"/>
                  </a:cubicBezTo>
                  <a:cubicBezTo>
                    <a:pt x="244" y="623"/>
                    <a:pt x="237" y="614"/>
                    <a:pt x="237" y="607"/>
                  </a:cubicBezTo>
                  <a:cubicBezTo>
                    <a:pt x="208" y="564"/>
                    <a:pt x="186" y="508"/>
                    <a:pt x="165" y="458"/>
                  </a:cubicBezTo>
                  <a:cubicBezTo>
                    <a:pt x="143" y="408"/>
                    <a:pt x="122" y="350"/>
                    <a:pt x="108" y="300"/>
                  </a:cubicBezTo>
                  <a:cubicBezTo>
                    <a:pt x="93" y="264"/>
                    <a:pt x="86" y="237"/>
                    <a:pt x="79" y="208"/>
                  </a:cubicBezTo>
                  <a:cubicBezTo>
                    <a:pt x="66" y="158"/>
                    <a:pt x="57" y="108"/>
                    <a:pt x="50" y="57"/>
                  </a:cubicBezTo>
                  <a:cubicBezTo>
                    <a:pt x="50" y="43"/>
                    <a:pt x="50" y="30"/>
                    <a:pt x="43" y="14"/>
                  </a:cubicBezTo>
                  <a:cubicBezTo>
                    <a:pt x="43" y="7"/>
                    <a:pt x="36" y="0"/>
                    <a:pt x="3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3539563" y="1134754"/>
              <a:ext cx="22070" cy="20831"/>
            </a:xfrm>
            <a:custGeom>
              <a:avLst/>
              <a:gdLst/>
              <a:ahLst/>
              <a:cxnLst/>
              <a:rect l="l" t="t" r="r" b="b"/>
              <a:pathLst>
                <a:path w="1122" h="1059" extrusionOk="0">
                  <a:moveTo>
                    <a:pt x="1099" y="1"/>
                  </a:moveTo>
                  <a:cubicBezTo>
                    <a:pt x="1085" y="1"/>
                    <a:pt x="1079" y="8"/>
                    <a:pt x="1079" y="15"/>
                  </a:cubicBezTo>
                  <a:cubicBezTo>
                    <a:pt x="1043" y="107"/>
                    <a:pt x="1000" y="193"/>
                    <a:pt x="943" y="272"/>
                  </a:cubicBezTo>
                  <a:cubicBezTo>
                    <a:pt x="894" y="351"/>
                    <a:pt x="828" y="429"/>
                    <a:pt x="765" y="493"/>
                  </a:cubicBezTo>
                  <a:cubicBezTo>
                    <a:pt x="700" y="565"/>
                    <a:pt x="628" y="630"/>
                    <a:pt x="551" y="693"/>
                  </a:cubicBezTo>
                  <a:cubicBezTo>
                    <a:pt x="472" y="750"/>
                    <a:pt x="393" y="808"/>
                    <a:pt x="307" y="865"/>
                  </a:cubicBezTo>
                  <a:cubicBezTo>
                    <a:pt x="222" y="914"/>
                    <a:pt x="143" y="957"/>
                    <a:pt x="50" y="1000"/>
                  </a:cubicBezTo>
                  <a:cubicBezTo>
                    <a:pt x="43" y="1007"/>
                    <a:pt x="28" y="1016"/>
                    <a:pt x="21" y="1016"/>
                  </a:cubicBezTo>
                  <a:cubicBezTo>
                    <a:pt x="7" y="1022"/>
                    <a:pt x="1" y="1029"/>
                    <a:pt x="7" y="1043"/>
                  </a:cubicBezTo>
                  <a:cubicBezTo>
                    <a:pt x="7" y="1050"/>
                    <a:pt x="21" y="1058"/>
                    <a:pt x="28" y="1058"/>
                  </a:cubicBezTo>
                  <a:lnTo>
                    <a:pt x="37" y="1058"/>
                  </a:lnTo>
                  <a:cubicBezTo>
                    <a:pt x="122" y="1016"/>
                    <a:pt x="215" y="964"/>
                    <a:pt x="301" y="914"/>
                  </a:cubicBezTo>
                  <a:cubicBezTo>
                    <a:pt x="386" y="865"/>
                    <a:pt x="465" y="808"/>
                    <a:pt x="551" y="743"/>
                  </a:cubicBezTo>
                  <a:cubicBezTo>
                    <a:pt x="628" y="686"/>
                    <a:pt x="700" y="621"/>
                    <a:pt x="772" y="551"/>
                  </a:cubicBezTo>
                  <a:cubicBezTo>
                    <a:pt x="835" y="479"/>
                    <a:pt x="900" y="400"/>
                    <a:pt x="957" y="321"/>
                  </a:cubicBezTo>
                  <a:cubicBezTo>
                    <a:pt x="1013" y="244"/>
                    <a:pt x="1065" y="159"/>
                    <a:pt x="1099" y="64"/>
                  </a:cubicBezTo>
                  <a:cubicBezTo>
                    <a:pt x="1108" y="51"/>
                    <a:pt x="1108" y="44"/>
                    <a:pt x="1115" y="30"/>
                  </a:cubicBezTo>
                  <a:cubicBezTo>
                    <a:pt x="1121" y="21"/>
                    <a:pt x="1115" y="8"/>
                    <a:pt x="1108" y="8"/>
                  </a:cubicBezTo>
                  <a:lnTo>
                    <a:pt x="1099" y="1"/>
                  </a:ln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3517513" y="1131115"/>
              <a:ext cx="1003" cy="1534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8" y="1"/>
                  </a:moveTo>
                  <a:cubicBezTo>
                    <a:pt x="1" y="8"/>
                    <a:pt x="1" y="21"/>
                    <a:pt x="8" y="28"/>
                  </a:cubicBezTo>
                  <a:cubicBezTo>
                    <a:pt x="21" y="51"/>
                    <a:pt x="35" y="64"/>
                    <a:pt x="44" y="78"/>
                  </a:cubicBezTo>
                  <a:cubicBezTo>
                    <a:pt x="50" y="57"/>
                    <a:pt x="50" y="44"/>
                    <a:pt x="50" y="28"/>
                  </a:cubicBezTo>
                  <a:lnTo>
                    <a:pt x="50" y="21"/>
                  </a:lnTo>
                  <a:cubicBezTo>
                    <a:pt x="50" y="21"/>
                    <a:pt x="44" y="15"/>
                    <a:pt x="35" y="8"/>
                  </a:cubicBezTo>
                  <a:cubicBezTo>
                    <a:pt x="35" y="1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3518359" y="1131666"/>
              <a:ext cx="10130" cy="16326"/>
            </a:xfrm>
            <a:custGeom>
              <a:avLst/>
              <a:gdLst/>
              <a:ahLst/>
              <a:cxnLst/>
              <a:rect l="l" t="t" r="r" b="b"/>
              <a:pathLst>
                <a:path w="515" h="830" extrusionOk="0">
                  <a:moveTo>
                    <a:pt x="7" y="0"/>
                  </a:moveTo>
                  <a:cubicBezTo>
                    <a:pt x="7" y="16"/>
                    <a:pt x="7" y="29"/>
                    <a:pt x="1" y="50"/>
                  </a:cubicBezTo>
                  <a:cubicBezTo>
                    <a:pt x="28" y="79"/>
                    <a:pt x="57" y="115"/>
                    <a:pt x="86" y="144"/>
                  </a:cubicBezTo>
                  <a:cubicBezTo>
                    <a:pt x="121" y="194"/>
                    <a:pt x="163" y="244"/>
                    <a:pt x="199" y="300"/>
                  </a:cubicBezTo>
                  <a:cubicBezTo>
                    <a:pt x="235" y="350"/>
                    <a:pt x="264" y="401"/>
                    <a:pt x="300" y="458"/>
                  </a:cubicBezTo>
                  <a:cubicBezTo>
                    <a:pt x="307" y="472"/>
                    <a:pt x="314" y="487"/>
                    <a:pt x="321" y="501"/>
                  </a:cubicBezTo>
                  <a:cubicBezTo>
                    <a:pt x="328" y="508"/>
                    <a:pt x="328" y="514"/>
                    <a:pt x="335" y="521"/>
                  </a:cubicBezTo>
                  <a:cubicBezTo>
                    <a:pt x="335" y="530"/>
                    <a:pt x="343" y="530"/>
                    <a:pt x="343" y="537"/>
                  </a:cubicBezTo>
                  <a:cubicBezTo>
                    <a:pt x="357" y="564"/>
                    <a:pt x="371" y="593"/>
                    <a:pt x="386" y="622"/>
                  </a:cubicBezTo>
                  <a:cubicBezTo>
                    <a:pt x="414" y="679"/>
                    <a:pt x="443" y="735"/>
                    <a:pt x="463" y="794"/>
                  </a:cubicBezTo>
                  <a:cubicBezTo>
                    <a:pt x="472" y="801"/>
                    <a:pt x="472" y="807"/>
                    <a:pt x="472" y="814"/>
                  </a:cubicBezTo>
                  <a:cubicBezTo>
                    <a:pt x="479" y="821"/>
                    <a:pt x="486" y="830"/>
                    <a:pt x="492" y="830"/>
                  </a:cubicBezTo>
                  <a:lnTo>
                    <a:pt x="499" y="821"/>
                  </a:lnTo>
                  <a:cubicBezTo>
                    <a:pt x="506" y="821"/>
                    <a:pt x="515" y="807"/>
                    <a:pt x="515" y="801"/>
                  </a:cubicBezTo>
                  <a:cubicBezTo>
                    <a:pt x="486" y="744"/>
                    <a:pt x="463" y="679"/>
                    <a:pt x="436" y="622"/>
                  </a:cubicBezTo>
                  <a:cubicBezTo>
                    <a:pt x="407" y="564"/>
                    <a:pt x="378" y="508"/>
                    <a:pt x="343" y="458"/>
                  </a:cubicBezTo>
                  <a:cubicBezTo>
                    <a:pt x="314" y="401"/>
                    <a:pt x="278" y="350"/>
                    <a:pt x="242" y="293"/>
                  </a:cubicBezTo>
                  <a:cubicBezTo>
                    <a:pt x="206" y="244"/>
                    <a:pt x="172" y="194"/>
                    <a:pt x="129" y="144"/>
                  </a:cubicBezTo>
                  <a:cubicBezTo>
                    <a:pt x="93" y="93"/>
                    <a:pt x="50" y="43"/>
                    <a:pt x="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3505554" y="1135462"/>
              <a:ext cx="17034" cy="12235"/>
            </a:xfrm>
            <a:custGeom>
              <a:avLst/>
              <a:gdLst/>
              <a:ahLst/>
              <a:cxnLst/>
              <a:rect l="l" t="t" r="r" b="b"/>
              <a:pathLst>
                <a:path w="866" h="622" extrusionOk="0">
                  <a:moveTo>
                    <a:pt x="29" y="1"/>
                  </a:moveTo>
                  <a:cubicBezTo>
                    <a:pt x="23" y="1"/>
                    <a:pt x="9" y="1"/>
                    <a:pt x="9" y="8"/>
                  </a:cubicBezTo>
                  <a:cubicBezTo>
                    <a:pt x="0" y="21"/>
                    <a:pt x="9" y="28"/>
                    <a:pt x="16" y="37"/>
                  </a:cubicBezTo>
                  <a:cubicBezTo>
                    <a:pt x="86" y="71"/>
                    <a:pt x="158" y="107"/>
                    <a:pt x="230" y="143"/>
                  </a:cubicBezTo>
                  <a:cubicBezTo>
                    <a:pt x="244" y="150"/>
                    <a:pt x="266" y="165"/>
                    <a:pt x="280" y="172"/>
                  </a:cubicBezTo>
                  <a:cubicBezTo>
                    <a:pt x="280" y="172"/>
                    <a:pt x="286" y="179"/>
                    <a:pt x="293" y="179"/>
                  </a:cubicBezTo>
                  <a:lnTo>
                    <a:pt x="300" y="186"/>
                  </a:lnTo>
                  <a:cubicBezTo>
                    <a:pt x="309" y="193"/>
                    <a:pt x="316" y="193"/>
                    <a:pt x="322" y="200"/>
                  </a:cubicBezTo>
                  <a:cubicBezTo>
                    <a:pt x="358" y="222"/>
                    <a:pt x="394" y="243"/>
                    <a:pt x="422" y="265"/>
                  </a:cubicBezTo>
                  <a:cubicBezTo>
                    <a:pt x="487" y="308"/>
                    <a:pt x="550" y="351"/>
                    <a:pt x="616" y="400"/>
                  </a:cubicBezTo>
                  <a:cubicBezTo>
                    <a:pt x="679" y="450"/>
                    <a:pt x="737" y="500"/>
                    <a:pt x="794" y="551"/>
                  </a:cubicBezTo>
                  <a:cubicBezTo>
                    <a:pt x="823" y="572"/>
                    <a:pt x="843" y="601"/>
                    <a:pt x="866" y="621"/>
                  </a:cubicBezTo>
                  <a:cubicBezTo>
                    <a:pt x="843" y="578"/>
                    <a:pt x="814" y="542"/>
                    <a:pt x="794" y="500"/>
                  </a:cubicBezTo>
                  <a:cubicBezTo>
                    <a:pt x="751" y="457"/>
                    <a:pt x="708" y="423"/>
                    <a:pt x="665" y="387"/>
                  </a:cubicBezTo>
                  <a:cubicBezTo>
                    <a:pt x="600" y="337"/>
                    <a:pt x="537" y="294"/>
                    <a:pt x="472" y="251"/>
                  </a:cubicBezTo>
                  <a:cubicBezTo>
                    <a:pt x="408" y="200"/>
                    <a:pt x="336" y="157"/>
                    <a:pt x="273" y="123"/>
                  </a:cubicBezTo>
                  <a:cubicBezTo>
                    <a:pt x="201" y="80"/>
                    <a:pt x="129" y="44"/>
                    <a:pt x="59" y="15"/>
                  </a:cubicBezTo>
                  <a:cubicBezTo>
                    <a:pt x="52" y="8"/>
                    <a:pt x="43" y="8"/>
                    <a:pt x="36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3521152" y="1145278"/>
              <a:ext cx="4367" cy="4819"/>
            </a:xfrm>
            <a:custGeom>
              <a:avLst/>
              <a:gdLst/>
              <a:ahLst/>
              <a:cxnLst/>
              <a:rect l="l" t="t" r="r" b="b"/>
              <a:pathLst>
                <a:path w="222" h="245" extrusionOk="0">
                  <a:moveTo>
                    <a:pt x="1" y="1"/>
                  </a:moveTo>
                  <a:cubicBezTo>
                    <a:pt x="21" y="43"/>
                    <a:pt x="50" y="79"/>
                    <a:pt x="73" y="122"/>
                  </a:cubicBezTo>
                  <a:cubicBezTo>
                    <a:pt x="80" y="122"/>
                    <a:pt x="80" y="129"/>
                    <a:pt x="86" y="129"/>
                  </a:cubicBezTo>
                  <a:cubicBezTo>
                    <a:pt x="100" y="145"/>
                    <a:pt x="116" y="158"/>
                    <a:pt x="129" y="172"/>
                  </a:cubicBezTo>
                  <a:lnTo>
                    <a:pt x="129" y="181"/>
                  </a:lnTo>
                  <a:lnTo>
                    <a:pt x="136" y="181"/>
                  </a:lnTo>
                  <a:cubicBezTo>
                    <a:pt x="136" y="187"/>
                    <a:pt x="143" y="187"/>
                    <a:pt x="143" y="194"/>
                  </a:cubicBezTo>
                  <a:cubicBezTo>
                    <a:pt x="150" y="201"/>
                    <a:pt x="158" y="208"/>
                    <a:pt x="165" y="215"/>
                  </a:cubicBezTo>
                  <a:cubicBezTo>
                    <a:pt x="172" y="223"/>
                    <a:pt x="179" y="230"/>
                    <a:pt x="186" y="237"/>
                  </a:cubicBezTo>
                  <a:cubicBezTo>
                    <a:pt x="186" y="244"/>
                    <a:pt x="193" y="244"/>
                    <a:pt x="201" y="244"/>
                  </a:cubicBezTo>
                  <a:cubicBezTo>
                    <a:pt x="208" y="244"/>
                    <a:pt x="208" y="244"/>
                    <a:pt x="215" y="237"/>
                  </a:cubicBezTo>
                  <a:cubicBezTo>
                    <a:pt x="222" y="237"/>
                    <a:pt x="222" y="223"/>
                    <a:pt x="215" y="208"/>
                  </a:cubicBezTo>
                  <a:cubicBezTo>
                    <a:pt x="165" y="151"/>
                    <a:pt x="107" y="95"/>
                    <a:pt x="50" y="43"/>
                  </a:cubicBezTo>
                  <a:cubicBezTo>
                    <a:pt x="30" y="30"/>
                    <a:pt x="15" y="16"/>
                    <a:pt x="1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3497961" y="1140085"/>
              <a:ext cx="22109" cy="13513"/>
            </a:xfrm>
            <a:custGeom>
              <a:avLst/>
              <a:gdLst/>
              <a:ahLst/>
              <a:cxnLst/>
              <a:rect l="l" t="t" r="r" b="b"/>
              <a:pathLst>
                <a:path w="1124" h="687" extrusionOk="0">
                  <a:moveTo>
                    <a:pt x="23" y="1"/>
                  </a:moveTo>
                  <a:cubicBezTo>
                    <a:pt x="23" y="1"/>
                    <a:pt x="16" y="1"/>
                    <a:pt x="9" y="8"/>
                  </a:cubicBezTo>
                  <a:cubicBezTo>
                    <a:pt x="1" y="16"/>
                    <a:pt x="1" y="30"/>
                    <a:pt x="16" y="37"/>
                  </a:cubicBezTo>
                  <a:cubicBezTo>
                    <a:pt x="79" y="80"/>
                    <a:pt x="151" y="129"/>
                    <a:pt x="215" y="172"/>
                  </a:cubicBezTo>
                  <a:cubicBezTo>
                    <a:pt x="287" y="222"/>
                    <a:pt x="352" y="265"/>
                    <a:pt x="422" y="307"/>
                  </a:cubicBezTo>
                  <a:cubicBezTo>
                    <a:pt x="494" y="350"/>
                    <a:pt x="566" y="393"/>
                    <a:pt x="636" y="436"/>
                  </a:cubicBezTo>
                  <a:cubicBezTo>
                    <a:pt x="708" y="479"/>
                    <a:pt x="780" y="515"/>
                    <a:pt x="851" y="558"/>
                  </a:cubicBezTo>
                  <a:cubicBezTo>
                    <a:pt x="887" y="580"/>
                    <a:pt x="923" y="594"/>
                    <a:pt x="959" y="616"/>
                  </a:cubicBezTo>
                  <a:cubicBezTo>
                    <a:pt x="995" y="637"/>
                    <a:pt x="1029" y="650"/>
                    <a:pt x="1065" y="673"/>
                  </a:cubicBezTo>
                  <a:cubicBezTo>
                    <a:pt x="1080" y="679"/>
                    <a:pt x="1087" y="679"/>
                    <a:pt x="1094" y="686"/>
                  </a:cubicBezTo>
                  <a:lnTo>
                    <a:pt x="1101" y="686"/>
                  </a:lnTo>
                  <a:cubicBezTo>
                    <a:pt x="1108" y="686"/>
                    <a:pt x="1115" y="679"/>
                    <a:pt x="1123" y="673"/>
                  </a:cubicBezTo>
                  <a:lnTo>
                    <a:pt x="1123" y="659"/>
                  </a:lnTo>
                  <a:cubicBezTo>
                    <a:pt x="1123" y="659"/>
                    <a:pt x="1115" y="650"/>
                    <a:pt x="1108" y="650"/>
                  </a:cubicBezTo>
                  <a:cubicBezTo>
                    <a:pt x="1065" y="623"/>
                    <a:pt x="1015" y="601"/>
                    <a:pt x="972" y="580"/>
                  </a:cubicBezTo>
                  <a:cubicBezTo>
                    <a:pt x="943" y="565"/>
                    <a:pt x="923" y="551"/>
                    <a:pt x="894" y="537"/>
                  </a:cubicBezTo>
                  <a:cubicBezTo>
                    <a:pt x="823" y="494"/>
                    <a:pt x="751" y="458"/>
                    <a:pt x="679" y="415"/>
                  </a:cubicBezTo>
                  <a:cubicBezTo>
                    <a:pt x="609" y="373"/>
                    <a:pt x="544" y="337"/>
                    <a:pt x="472" y="294"/>
                  </a:cubicBezTo>
                  <a:cubicBezTo>
                    <a:pt x="402" y="251"/>
                    <a:pt x="337" y="201"/>
                    <a:pt x="266" y="158"/>
                  </a:cubicBezTo>
                  <a:cubicBezTo>
                    <a:pt x="201" y="116"/>
                    <a:pt x="129" y="66"/>
                    <a:pt x="66" y="23"/>
                  </a:cubicBezTo>
                  <a:cubicBezTo>
                    <a:pt x="59" y="16"/>
                    <a:pt x="43" y="8"/>
                    <a:pt x="37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3515664" y="1146399"/>
              <a:ext cx="29387" cy="19886"/>
            </a:xfrm>
            <a:custGeom>
              <a:avLst/>
              <a:gdLst/>
              <a:ahLst/>
              <a:cxnLst/>
              <a:rect l="l" t="t" r="r" b="b"/>
              <a:pathLst>
                <a:path w="1494" h="1011" extrusionOk="0">
                  <a:moveTo>
                    <a:pt x="744" y="0"/>
                  </a:moveTo>
                  <a:cubicBezTo>
                    <a:pt x="721" y="0"/>
                    <a:pt x="697" y="1"/>
                    <a:pt x="672" y="2"/>
                  </a:cubicBezTo>
                  <a:cubicBezTo>
                    <a:pt x="501" y="16"/>
                    <a:pt x="244" y="58"/>
                    <a:pt x="129" y="187"/>
                  </a:cubicBezTo>
                  <a:cubicBezTo>
                    <a:pt x="0" y="345"/>
                    <a:pt x="43" y="595"/>
                    <a:pt x="180" y="744"/>
                  </a:cubicBezTo>
                  <a:cubicBezTo>
                    <a:pt x="316" y="895"/>
                    <a:pt x="523" y="958"/>
                    <a:pt x="722" y="987"/>
                  </a:cubicBezTo>
                  <a:cubicBezTo>
                    <a:pt x="790" y="1001"/>
                    <a:pt x="861" y="1010"/>
                    <a:pt x="932" y="1010"/>
                  </a:cubicBezTo>
                  <a:cubicBezTo>
                    <a:pt x="1001" y="1010"/>
                    <a:pt x="1070" y="1002"/>
                    <a:pt x="1137" y="981"/>
                  </a:cubicBezTo>
                  <a:cubicBezTo>
                    <a:pt x="1272" y="945"/>
                    <a:pt x="1394" y="852"/>
                    <a:pt x="1444" y="723"/>
                  </a:cubicBezTo>
                  <a:cubicBezTo>
                    <a:pt x="1493" y="586"/>
                    <a:pt x="1457" y="437"/>
                    <a:pt x="1387" y="316"/>
                  </a:cubicBezTo>
                  <a:cubicBezTo>
                    <a:pt x="1254" y="85"/>
                    <a:pt x="1020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28"/>
          <p:cNvGrpSpPr/>
          <p:nvPr/>
        </p:nvGrpSpPr>
        <p:grpSpPr>
          <a:xfrm>
            <a:off x="4990136" y="4279269"/>
            <a:ext cx="726188" cy="902558"/>
            <a:chOff x="5413032" y="2915892"/>
            <a:chExt cx="344933" cy="428708"/>
          </a:xfrm>
        </p:grpSpPr>
        <p:sp>
          <p:nvSpPr>
            <p:cNvPr id="954" name="Google Shape;954;p28"/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2" name="Google Shape;962;p28"/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963" name="Google Shape;963;p28"/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8"/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8"/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8"/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4B1CF814-F33A-C40E-6036-F60F0365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33B666D2-BDD7-405D-F663-566A473AFD9E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297F655A-27B6-DE3B-EBDA-E72DA5D1AEDD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9EBAF00A-4E3B-00A1-6088-B720E94B595D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ABAE0D7A-EFA7-D5F8-6A1D-9ADF0398D901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F2C20F1E-490D-431F-E55E-D986385812B9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601E77AF-253C-DC62-5150-5FBED6842196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BB577753-10B1-910B-5FA1-CFD9958C9A5D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D1FE7C90-2F33-3A56-195D-443F32C77032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D417E604-CC1E-C759-990E-8967BB33ECCD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77A80BF3-EE14-F1FE-83CE-BC04E4C08548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CAA487D8-D1C5-9D6B-CB4C-485F91A7C16F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85D9ECD5-6DBB-AE28-5A39-9424E19B3C49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FE733487-26BF-D302-1ADD-995C9EA59AD7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90328218-6815-BC13-E89C-1C40C7F55451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3D999210-F0D8-AA2C-1353-B7A92FAE2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Data Storage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1F21E8AE-42CD-FB44-6865-36C428A5F721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580C078D-DFA1-57FC-0731-C85D2576B534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AB6A3455-E718-6574-2CBF-6721C505B9E8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483653A8-7005-2DE0-B87E-47B22ED703DB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49F05E82-2368-DD5C-9544-D4ED9DED3ABC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BF418AFC-8203-BAC8-6298-920F8578847C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281622DC-6796-349F-439D-3AA29BB37862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FC125914-C83F-6F1D-13DC-00CE03735EAA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06DFC516-F667-A325-2BC9-19615C6E149B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483A7A83-4AD4-0004-15AF-16FFDCB3AF30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5491F79C-FD14-97F5-12E1-971E74BEB7C5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BAEAADAA-7D7B-8856-8803-E7FBB0EBD1B9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BB407448-531B-6593-6A43-B8E08C23BCFF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1AE36D64-076C-8980-A3E5-62627BEADE31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627F75-2B2C-9F46-DD57-432F29C8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6" y="1074947"/>
            <a:ext cx="7685935" cy="36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4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13D0D931-35A2-2FB5-6BCD-718B3E7A8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2E7618FA-C74D-0BA2-981C-1E2012C1DF32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B604DB02-A715-ABB6-CF84-8E0B733EE009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91F2CF89-7507-D75C-9F79-359C21897524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AF085021-D6CD-78CD-51B8-75EB73593C6C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AB3AF9D8-BC3C-24DD-F488-FBD7192A86AD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51561400-2033-E7CC-1382-2BA1E7B34784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A213CED9-FC29-0FBA-DCE4-3BC7A6AA17E1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EE1EA7C4-87BF-7D49-591F-86E099CD7FAC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60E325BC-172B-6BBD-A504-BB9DC7198652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52B09647-99EF-A69C-95FB-5A327B21C26F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BDA1972E-D272-CE27-719A-0E3AA8CB4E9D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91BFEDAC-604C-D3FD-C842-6FA4B8FD6002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63EF11FE-A998-51B0-BDFA-D3DE21A1EE3E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CD46E09D-DC1A-534B-4AB1-1ABDEE9EADE6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38504B10-9BD9-9396-03BE-21FDD4B378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Data Processing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D722F074-E86D-A1C6-E7DD-F654CA42D232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E2096706-39C5-9C4B-A14F-03D057E7137B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72EE7C02-3DB3-8EB6-5F68-C18C264FFC34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4C429600-B8B0-B8EA-67F8-54BCEBEB5BC2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3D157404-03AB-92C8-B48D-4469A5C39DA2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E901BC6E-BDF9-415D-CBED-9001519CE9E1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A30933E3-B6D4-A79A-B5F2-731E9F547E1E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5051EFFA-3021-3C90-8E79-FBA05EB1CA35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D0512AFA-9F43-ECAD-4C6A-B01E250D409C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8A058EAD-4078-DBAA-5402-068D8156BD58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9AE66762-BE8B-F718-4A65-08E71F2C6953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DC21F7DD-DE8B-C681-3B47-24B5D466E4BD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03837A0D-065C-07A5-BFBC-D399EA699EC4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06E4829D-15EB-D294-4DEF-91DF0BD70CDD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37.png">
            <a:extLst>
              <a:ext uri="{FF2B5EF4-FFF2-40B4-BE49-F238E27FC236}">
                <a16:creationId xmlns:a16="http://schemas.microsoft.com/office/drawing/2014/main" id="{CC3FD91E-4F21-6C97-66E9-ECA6F5CF7AE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14637" y="1085849"/>
            <a:ext cx="7216045" cy="382450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676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E21AE6D8-DB49-4269-C097-7B8329B2C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78D14787-FDCF-CA76-C196-A05945B6908D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DFF182DD-6C16-1A93-C11F-5BF1860F68E6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DF67C08A-F156-8886-7039-E5E50945B454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BC350A5B-A17C-438F-152C-38C2C35C21F9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243C67B7-ED34-2699-6AC5-895261923768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C8E2B1A6-0881-0162-D4E5-67B5F2FAA28C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30E259A8-63F0-F451-650D-F017CFFDB9EB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63EC8969-8A09-5316-725D-B94F9D3F4EF1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27464216-27E5-8DED-0E41-0715CAFDC73F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4BB4FE67-1D0E-F55F-6565-2809BFC0370B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3B4B28D7-524F-B681-A3A2-EE5147C95A8F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CAAC6EB6-9D1C-99E9-55BE-9182C51FD8BA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4ADA8D62-B179-78B3-3055-32FCE757E1FD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447755FB-ECEB-F348-DD0F-3EB6511E967B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3B5DEA86-C41B-9999-B301-53912ECBF3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Data Processing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EB88BF40-2529-9FB3-E2BA-4F7AA80A3416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73E586B6-6E8F-4102-D8DB-797DBC3661FE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184FAE5B-D5C6-853B-DDF1-FFF5B5441B7F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B4D06289-8496-93CF-EFE4-BE4EE2A1A3F3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EC07137E-4B34-5601-449A-1AD66F54B33C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92B473C1-2E24-4F0B-3951-8BC803DB4169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7AE9F490-7276-9592-2414-6B39FEBDFCD4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964219C9-E3EA-31CF-B386-76C697D46499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DAEBC9FD-7664-D1CF-8E3F-1A0E9C11EDAA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13F6A1FB-41C5-83B5-DB51-EAB04FDE095E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0E8075B6-A5CA-25D0-AE8A-4635CC841F22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5D8D3FE8-760E-27F4-4B7C-4795AABC3D0F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F7003174-8417-57CD-B309-C9A2E5D350D0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42D48795-788B-4691-0C7A-D2E87CA9A9D7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29.png">
            <a:extLst>
              <a:ext uri="{FF2B5EF4-FFF2-40B4-BE49-F238E27FC236}">
                <a16:creationId xmlns:a16="http://schemas.microsoft.com/office/drawing/2014/main" id="{BD4E0ECA-12E2-20EA-B34E-6CDB6DFFA56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07218" y="1144020"/>
            <a:ext cx="6392545" cy="348509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3757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378CFAC7-4AC5-2BB8-68FC-476F67359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952AC667-A9BA-DCDE-60BB-AC598F7CDA0C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EAFB4D80-986E-22C2-2FB6-2D67D846B2AE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89D1BB3E-B7F9-1084-822C-E1EF741FF11F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E28818F1-CCEC-A5C7-503D-360AA5709927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91D40C30-D391-49E6-1EBF-EBCA246DED2B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72A7F582-F474-58AC-8116-9F8979AC1F4D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3EEE2059-3F50-D955-2C7B-E03731A678D9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05696E50-CB2A-F4F0-1391-D76140CA8581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FF4AEFC8-00DA-1862-36BD-5268D51C4CE5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F82B296E-E8BB-B130-04CB-433400D1D70C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3FBD2F4B-43D2-EEAC-3595-51D7D2AAB9ED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1BE895C0-2B37-32EE-9268-A7FFC9AD059D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B68A26EA-5B07-99F6-A118-C729F265ACDF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948BBCE6-8579-5E4A-DB0F-3F9DFE968CC4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7ABEDDD9-AB55-937A-04D6-8843A78B30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Real-time Data Processing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F0C4A222-25DA-9266-EB11-76586F188DD1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E8F627A1-51CE-906E-70C3-BFDA1DB42B69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46ACC728-B847-F25F-FE3E-8955072B91B9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A3D811BD-16CC-15F2-4864-5EE0EF5461AF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253C4A9B-E1DB-7E4F-1EC7-5B6E6F1BF662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8F05504E-6A37-7935-4A73-C7E763CA48DF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788A3EC1-9CCA-3088-2A7D-F091F8C10DA8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28362A3D-99D6-E8A8-62A8-64F547FD3F27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5242BC11-75AB-676B-913E-7E9C78738195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340BD1BC-0424-8DDF-117E-A2086A0519FA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03D54DF6-CCE4-EEAA-7AA4-91A19A104AEE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BE9A0A3A-F846-9079-B0D9-D00DD561F6DD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BCB653D8-C141-E162-4A1B-194A68400AF2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875EB2A0-C72B-6E72-56BB-50ADBC1BA302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19.png">
            <a:extLst>
              <a:ext uri="{FF2B5EF4-FFF2-40B4-BE49-F238E27FC236}">
                <a16:creationId xmlns:a16="http://schemas.microsoft.com/office/drawing/2014/main" id="{6AFC0408-C371-DD19-4F7B-38C9714EAD3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26771" y="1073149"/>
            <a:ext cx="7164285" cy="365777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007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60EAC51C-7033-60E4-B359-2A05C8E1A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40CF1A91-BBFF-9CD1-BF89-74A6B645656A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09BD2343-9339-6E57-EDF7-9D9EE58AAA59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68680BBA-F16E-746E-6F27-FC4C82E7E5C8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C5EAFA8F-ED32-AC53-6EBE-07C0B32A4749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D31E8BC3-633C-3FA2-914A-821E4044B9CC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5291B1EB-2453-F955-0191-BC219BF963B1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F0F3EA50-C04D-8F73-AA4A-37D900237610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C8E29016-FE9A-796F-E349-07005AE2C987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9751BA2C-0804-6FA0-FB7D-44274ED7B844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76EE5511-F533-7B82-4A66-6934D55DA79A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781D0E3D-EE87-EF02-F7A6-DAE516DE6414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76853C7B-D39A-3B58-3827-F49BBC931549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A2630956-D7E6-0B41-FE26-0916E81AD26F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74BC6973-0337-C5BC-AB10-0A53EF492F1A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55B0C130-8310-D810-8134-5E6BCDF85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Real-time Data Processing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A5DFB36C-7B2B-51D9-9C67-A113BEE3A927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4774A68F-33A8-F607-CD5A-BFD6C12024B1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287F3BE9-1D4E-9F47-180E-59A7AD78A25F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0C80C03D-D69D-A64C-ABB2-6DDBAECFB377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F5C67441-CFC1-A10E-FDA1-FAAF7247B60E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75DDA880-69EF-A490-942C-AC0A62C749CE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A6CA1648-5B3D-EF2F-C0E3-6FD1870882FB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45515D62-FF9F-349F-DC1B-75B61376B68D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BDEE418F-FCFD-9A4E-08CF-211E3CAC2BD7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F1885599-827F-EAF8-1D42-EC4770538C76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74CA1EC8-0C29-D457-39F3-5E0A49D8E97D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62DDD689-7344-75D9-CF94-E38A8C1B5F4C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E2D8F8D6-40DC-364C-14B9-3A0D832ACE8D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D597D724-5D1E-C407-F843-184D327A2A7D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18.png">
            <a:extLst>
              <a:ext uri="{FF2B5EF4-FFF2-40B4-BE49-F238E27FC236}">
                <a16:creationId xmlns:a16="http://schemas.microsoft.com/office/drawing/2014/main" id="{C9967B8B-30CB-FCD7-5646-E2F630DA6FC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13397" y="1079500"/>
            <a:ext cx="6334613" cy="365142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90933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D33AC68A-6E6C-A133-C6D0-7A70FAF9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7DAA2347-EDCE-47B3-6A57-4986309AD5C0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5FD3409F-2FAA-EFF2-C7CE-538F38405EAB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A43C2105-FAA5-6195-CC6D-468001FF4D97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FEA59356-B03F-3622-67F8-CD117B4303F7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BBA00CE6-68B7-D68E-9EA8-47DB9882F63E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194DCDA1-70E3-D777-97D4-BF832F732516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30EA8B20-89E6-2A7E-3A13-CF0568AFF170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3317C225-5E7C-F3F7-8285-E6F576202E48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053EBE88-C320-E36F-3908-DA5E4A3AC15C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C12F6C95-B158-1835-DC2F-D5BA0A46919E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1EC38E57-97FA-6E77-EE46-AD2716DE5BB7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89E9EBFB-E8BE-460C-8211-3D740C018E62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63A72882-DDCF-C8A5-C950-E755B17E1FAF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E358A37E-DF20-A9FA-0AEF-52B74DEA2FB7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2798F2E6-401C-3770-3392-2206458D13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Machine Learning Models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A556BE13-6555-EB9D-04DD-7F49B1E1719C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CCCA08E9-2DC0-4C4D-48D4-CA4569292118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EE48E61E-6A99-B649-3956-FF9985FCED62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2B2D711D-44EE-08F4-D65E-09DB47B5F42F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3035A4D6-16C6-70B6-A9DE-AD239A56EAC1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0834F8A0-2613-3EA4-F5A2-5D79B2DAFD30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47F2143B-908E-FDD6-A9F7-2DC73D416012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2D7A4329-72B8-CAE9-97E3-3CE24DF1521E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AF1E0B4C-9281-C400-D327-E2804DF49D57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7AA619EB-95C0-48CE-CFED-8656A11A6B5F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39B36574-E8DB-5799-6A54-17D2A1A2DC8F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10705014-5F55-0E4F-8B36-FDB7990BC23D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0907F5A6-3203-F174-F2FB-8F665F6283A6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803E30A7-DAC0-6224-E789-C10A8AF2548D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28.png">
            <a:extLst>
              <a:ext uri="{FF2B5EF4-FFF2-40B4-BE49-F238E27FC236}">
                <a16:creationId xmlns:a16="http://schemas.microsoft.com/office/drawing/2014/main" id="{BF945E78-E7D9-5C5A-14D1-C02DD713032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76579" y="1073150"/>
            <a:ext cx="6693358" cy="365777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89549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6A85D513-2DFE-51B9-B9BC-ED10A055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4126A2C1-8A69-333D-4135-C3E06DC4AC5A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54D0977A-30A5-264E-C6E9-690F4EF52855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B0ED2E72-EE62-B475-6147-9AF6C5DE082E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1C53390E-4A5C-0B5C-AF61-5DEAE29D36BD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1EEE83FB-EDDB-E953-650E-181BE6319493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BE77A265-999D-9F8B-650C-2708BB625534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11385857-C2BC-A637-DA7C-966EBC96482D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469091A5-55E4-779A-2542-2A8197330C28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DBC61523-D7CD-5D1A-E18E-C87A651AF27F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3A80C968-DE42-DF31-55F6-060CA016A3EA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FA0345FC-6BC5-067B-B838-3086CB700B14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9A30D4DD-9123-D3C6-8BC8-27BE7A685DF8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1BC05B2E-F50E-8543-2741-1FAF148FE071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5CD481D7-C9FE-C9E4-E7F9-7B862AEA6F0E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08F835A4-D86F-DE6E-A425-4B31C29EE1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Machine Learning Models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3119855E-7A26-B072-BF78-51CF1320102F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D5B66F30-E23E-D4BC-A1F4-674FA7522241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C4773041-5F77-0A8F-E9BE-5686F246D735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8B05AEB9-D544-D738-A2B2-680E9DDD108C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D65DF814-61DD-A4EB-2880-AC16630563D6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10CE9861-FB1B-BB28-D979-AF20BEBAC911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687838DF-976D-1B9F-4275-1AA866ED2DA9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4C9AA64E-73C7-3150-4039-16867AE2AD60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7DF3841D-F165-D36B-37A2-C7E604C802E8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A76CB3B1-6E9C-171B-ED7E-09B2F881AB42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8E316A70-D6D6-214D-D90B-FAF60831A602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B99C7CB4-C494-7131-2E5E-A9C59EDEADFF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DC4D3745-49E3-9635-D830-DF7B683F55D2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C7C5E3A7-1CE6-F68A-12FD-09FB376C4B28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8.png">
            <a:extLst>
              <a:ext uri="{FF2B5EF4-FFF2-40B4-BE49-F238E27FC236}">
                <a16:creationId xmlns:a16="http://schemas.microsoft.com/office/drawing/2014/main" id="{FE098BA8-C69B-5212-30E0-CAF83F20E44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28338" y="1144020"/>
            <a:ext cx="6590856" cy="365777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0071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542E18CF-3D3C-81B8-AE66-9F88332C7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0C90B5E5-48AC-48B8-417E-2CD80DBBD561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97B02442-FFA3-CBBE-9F3B-309AE1D16BB1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65E42C8F-1C6D-DE6B-0DD9-2215B1865C87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127FDED9-1CD4-E69A-F931-C28D3162DC12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6D117C3A-D84C-BB1F-41D1-C118A6C3479F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9D1143FD-7ADB-B452-5B04-322FA3773CF8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50479B62-0A51-E02C-8881-B7B163153D06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864A902A-50FF-B74E-C94E-C8AFB2E2CA92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2E7B68A7-8D46-058F-42A1-E16A550D4F1F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9D19CE58-FC88-CAE2-806B-F76619F24B21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E168EB41-3A77-13E6-4BBF-1B59B0CFF577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5908F9DF-4103-8680-3CFC-2FB9659642B8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13F27E37-926B-01A6-45BC-47A322821081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215A2D23-5AA8-21BB-8FE3-93D69EE5D5AC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45FFE182-8C5C-7B4A-D1EA-0F647514B2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Machine Learning Models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FBDC5BAB-327C-DF85-4872-2DC97A3F49B7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A5ADF52D-529A-77F4-258A-8CD596416FF3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A1ADBF18-1058-DD31-090D-E4FE92F3C51A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6EE7C957-161D-F1D9-1576-E46ECB372861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D6593ABD-9402-AFE8-A636-D470215C641D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59E1E327-5991-5EB1-BC0D-811F1A94F9AF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A33EEEDE-A784-E5DF-38DB-72C94653E4DC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D612F382-6FB0-C798-2F2B-407084DAC92D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8E145D2C-C348-C3F0-680D-6E495EB790ED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681CD53B-1535-0B03-6730-B00FD168DEAE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B1B8D501-DEC9-6B58-5C22-7B664608C37E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B7FFE98E-81C3-A9FC-E3F2-DEC719CBF63D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BF484BE0-B984-CA40-48F1-D61CB1311FBF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9C2F7899-EC1F-2121-E1FC-F30C4CEECEC5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14.png">
            <a:extLst>
              <a:ext uri="{FF2B5EF4-FFF2-40B4-BE49-F238E27FC236}">
                <a16:creationId xmlns:a16="http://schemas.microsoft.com/office/drawing/2014/main" id="{945EF4FC-3031-8786-E402-5937324D9DB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56546" y="1181100"/>
            <a:ext cx="6677978" cy="341606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4943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1F4E729B-6212-1A88-1123-C6F6EFC59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3C1FE923-F360-E4CE-C630-50165CD154DC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6C94D427-BA15-098B-6AC2-EF0A25ACB3B3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CDF074CD-BAEA-C064-5EFE-14B7E3840FFB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58E1C3EC-58F3-161D-0F4A-5343C0B1067E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000AF9D9-EC1C-FC38-0466-9A47955AC7C2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123F4225-3E3D-4A2F-F61F-B0811FC81FE8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EFE32371-46C6-3483-E002-C04D9E24FE65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03559724-782A-C7AC-DF85-C340C4FC3095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E564B440-2F00-18A1-C94A-232F347C788F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A50D7458-FE9E-58E6-B825-1985F9B877A7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4400938E-EB47-CDBA-9220-F26E3EA458BF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B4D1E776-574A-6F55-D59C-818353978003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6B24469C-3791-1C71-CC0A-642611C70BBF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4842779B-7A6E-5B12-12E4-ED4425DB490B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726C9084-69B0-59F3-AEEA-FE3B182E1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Machine Learning Models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22D26977-AD2B-2D39-160B-8547BFA73E82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EB98EF06-4B2F-F6BB-8550-70E5D57F7082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ED4CB60B-B1F9-7799-17DD-F83034E57386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BDE9D97D-E3B6-967D-1BC6-D342AF87D1F1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CB3EAF6C-2A49-94A0-E390-FB5C11FD225B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3086380D-D235-AC78-7556-4E6302385D99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968988B0-2511-0A46-6698-A0B01CC23EE8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A6BB6F98-0E65-F6AC-7729-38199461317B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B800F67F-BA04-487C-631B-1B7BA5E2A2D5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3551284E-F9CF-1544-4033-39722EDB5CDB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B19E66C3-28DB-7C05-4179-2E16695C3DBE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3B228D06-819D-EBCD-22FB-630C348D3F8F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EA7E86B4-F769-01E6-157F-E786684F82A6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75537EC5-4195-8C62-7B44-9514176D3C5C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35.png">
            <a:extLst>
              <a:ext uri="{FF2B5EF4-FFF2-40B4-BE49-F238E27FC236}">
                <a16:creationId xmlns:a16="http://schemas.microsoft.com/office/drawing/2014/main" id="{3511364D-5C06-155B-9074-5D88CD284E1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00199" y="1073149"/>
            <a:ext cx="6334613" cy="365777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54037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D4706BA2-BCEC-96A4-35D9-412886DC9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EB9FAC40-2B3F-E0BE-D8EA-E49DAC9FB70D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A06F51A1-AE70-23A8-3EE7-B33AC42DF3DC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BF5236FF-3780-8BE0-6AB8-D5BA001C51A9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11BF3FCF-9A20-0FB0-FA88-1F67135A8475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47515BCF-5070-0B00-B22F-35EA776B9A05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B6D178AB-CF02-C03B-F658-5DA67BFD542A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9B2FB1C2-3AF3-2BE6-C642-101DE7E9D721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E9782F71-D785-FD3B-8E85-75954A844E8A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50AF67CD-5553-E07B-56E3-F05F41B50A55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02C1A874-15FD-6FCE-F341-1DBE9E47576C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69B5EB80-47B0-F09A-DB25-2777B39F4401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69914E91-47A3-8403-2A91-4C0F399A4F21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D0FA766B-FB3F-68AC-C553-BBFC5093F8FE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F29FF960-A2B7-6D13-635F-56B0635AF6EF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0AFE2D83-7D3E-84C9-C7C3-99186E780F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Weather Insights 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AF1D27D0-F399-C478-8AC4-86BBC944D593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59D5D8BD-058B-5EFB-5102-BAB9D9A81443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76BEEA52-FE91-9536-1C41-B0A92EEAC44F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896A4D3E-DC68-4388-C969-9B16A941385D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4BA73099-D999-0DD3-17A6-284C81AC3A13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DF3700C4-291D-1A48-B275-70858999A9C8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6942AC66-32D3-C048-A0EE-BA9442CA6775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4FAE5661-7B70-FC91-A516-822130621BC1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05E5FEFE-75F7-4EC4-73C9-C1010C5E78B8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EE1C00B2-C0EA-9AE6-9C1A-B509E5F3CEB1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53DD38CC-A6BE-8CAB-9ACC-1ADF17390181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79AF4139-B330-83FF-2E37-16605D96127D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D4F617FF-37E4-69F6-0B45-310676EBB5BE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E79EAE90-C1BB-6B85-F24C-AA4B91BB5D65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11.png">
            <a:extLst>
              <a:ext uri="{FF2B5EF4-FFF2-40B4-BE49-F238E27FC236}">
                <a16:creationId xmlns:a16="http://schemas.microsoft.com/office/drawing/2014/main" id="{B9275537-9FDA-EE51-7769-5547466D5BF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62871" y="1074947"/>
            <a:ext cx="6406861" cy="365777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101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Student Information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9FF096-0D04-B619-3494-2BC7B73C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425623"/>
              </p:ext>
            </p:extLst>
          </p:nvPr>
        </p:nvGraphicFramePr>
        <p:xfrm>
          <a:off x="1242204" y="1517830"/>
          <a:ext cx="6659592" cy="2904601"/>
        </p:xfrm>
        <a:graphic>
          <a:graphicData uri="http://schemas.openxmlformats.org/drawingml/2006/table">
            <a:tbl>
              <a:tblPr/>
              <a:tblGrid>
                <a:gridCol w="2219864">
                  <a:extLst>
                    <a:ext uri="{9D8B030D-6E8A-4147-A177-3AD203B41FA5}">
                      <a16:colId xmlns:a16="http://schemas.microsoft.com/office/drawing/2014/main" val="3623188011"/>
                    </a:ext>
                  </a:extLst>
                </a:gridCol>
                <a:gridCol w="2219864">
                  <a:extLst>
                    <a:ext uri="{9D8B030D-6E8A-4147-A177-3AD203B41FA5}">
                      <a16:colId xmlns:a16="http://schemas.microsoft.com/office/drawing/2014/main" val="386585024"/>
                    </a:ext>
                  </a:extLst>
                </a:gridCol>
                <a:gridCol w="2219864">
                  <a:extLst>
                    <a:ext uri="{9D8B030D-6E8A-4147-A177-3AD203B41FA5}">
                      <a16:colId xmlns:a16="http://schemas.microsoft.com/office/drawing/2014/main" val="123432023"/>
                    </a:ext>
                  </a:extLst>
                </a:gridCol>
              </a:tblGrid>
              <a:tr h="414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Student ID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Student Name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Contribution of Work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627610"/>
                  </a:ext>
                </a:extLst>
              </a:tr>
              <a:tr h="414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Student1420981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Muhammad Saad Karim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98146"/>
                  </a:ext>
                </a:extLst>
              </a:tr>
              <a:tr h="414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Student1421220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Tayyaba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421280"/>
                  </a:ext>
                </a:extLst>
              </a:tr>
              <a:tr h="414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Student1368985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Mahnoor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098927"/>
                  </a:ext>
                </a:extLst>
              </a:tr>
              <a:tr h="414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Student1418404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Laraib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885404"/>
                  </a:ext>
                </a:extLst>
              </a:tr>
              <a:tr h="414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Student1335767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Lamia Raza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902372"/>
                  </a:ext>
                </a:extLst>
              </a:tr>
              <a:tr h="414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Student1418410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Albina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5959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E8858FB6-3108-5642-0C15-48C1A3FF3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94916F14-48C0-EADD-593A-8DEA79AF658B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49CC4054-7D37-BDE1-10DD-39F0A7156F8B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3A2F0353-FA37-E53A-1A79-13620B94F206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4920947A-3C42-85D1-5BFF-993DB2D0376B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760992DE-AB5A-0FCE-E936-025AC0FCA635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58DEEDBC-A427-2775-798B-D8D765AF5064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1B433457-8133-055D-9D04-28EF87688FED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F2CCFD80-28E8-AF97-199D-EAA9D499951B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27C80F4F-F28D-D9A6-5B3B-22C0FC343AA6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77E6230D-14CC-1936-16C4-F0BA42A3256B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B32E46DA-302B-5B06-239A-01043F128C9D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044F65E4-CCE4-F2E7-C52F-B0F1584014B9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7CF83F7D-4101-976F-7443-AA9953864E4F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428BAAEE-362C-A61D-F286-91C73C2EC82B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B8188E46-D05B-B43C-AA4D-E2628D599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Weather </a:t>
            </a:r>
            <a:r>
              <a:rPr lang="en-US" sz="4000" dirty="0" err="1"/>
              <a:t>ChatBot</a:t>
            </a:r>
            <a:endParaRPr lang="en-US" sz="4000" dirty="0"/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33D761DE-71C8-6F0B-6B61-9667A4E96712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5C585F6E-011C-E12E-A16B-ECBC46B20C3B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AD70C69A-43B2-5C0B-7F62-12458886CDDE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6C38BCC9-531A-3BA0-AD72-92931AF4A56E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01090CE8-C58F-D803-05A9-DDFEB357479F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BE6AF2BC-4E4B-7619-B781-E66AB287081F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34BEFEC5-3372-E2B0-551B-66BF7FBC4D74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5CFBF50F-FA49-ECF1-60E9-9A0E0B559276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0809EF76-C8B7-CA29-BE03-37774E11670F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DF497167-C2BA-A036-4E79-05218D7AC13D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45A219B1-DAE4-8306-826C-52247E8B34F9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BC1F55B4-A1CA-97FD-A1A3-8393CD0B9EBF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E3996ABB-603C-B7C1-4BE7-407DBBC32B1E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9AE2109B-630D-CACE-F5A1-DAD295E67B55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25.png">
            <a:extLst>
              <a:ext uri="{FF2B5EF4-FFF2-40B4-BE49-F238E27FC236}">
                <a16:creationId xmlns:a16="http://schemas.microsoft.com/office/drawing/2014/main" id="{02762A05-82E8-986F-BC0B-A000435A9C6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39294" y="1241255"/>
            <a:ext cx="6813508" cy="321641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0824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0590A6CA-D87E-CE02-7311-5DF20E76E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7F536129-0C1F-A1D3-4C01-D195EAD63BFB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1F621290-FE2E-9443-1A3F-FEAF6D3B5CAC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46E3C856-1EAB-36E9-5028-1CBC2A0C308A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95371026-5CB6-1141-C169-20AC15D3EB10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AF285626-2202-401F-DAC1-AC62127B2384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FD1390EA-C500-A89C-452A-3AB61FFB8B0C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23707C94-5DC6-20BC-4C14-9AAF3CB4B9AD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436365F3-FAC7-5C76-39DE-DC5CFD02EB4A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AE6DC859-B325-88D1-8DBD-11D4A88FA2CC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25E02213-16F7-E348-A371-C9EA6FD69FEA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A730AA6D-B743-299D-56B6-BCEB2E3061B4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C19C0BE7-9323-BBC5-2560-EFF06B9B6CA6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560F5289-FE59-1036-2774-71D9340D5BA3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3D424370-D933-5B95-604F-ECD815562720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8B81EBDE-0E03-B6F0-7CAF-98FB4BF60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Admin Management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643889EB-1189-45B5-98FD-8E5043A283A2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0694A9A0-A1BD-C6BF-9FD2-3526E4997A27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2F281817-6647-1651-1517-45AE45345658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37C3676B-E249-C762-8BE5-EB66D05E7642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26D9F229-E107-4946-3E85-8BD3D9617A4F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310FA047-0D06-BAF3-3F32-3045DBA43764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97E40B12-9A9F-FC51-E829-C37549FC3C64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6DBEA6A4-A2AE-1F70-42E6-0C504BDE896E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CDE0A074-C162-8630-27EE-DB90B537718A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3D48C252-C42B-68A5-460D-BB60A3183EC3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6D5F6349-DEE4-727B-0BD5-61EF25CA13AE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251D0596-C27E-A9DD-9F2C-C65E3DC86920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0FF63657-DC7B-3B07-E697-B4D26A187B25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2C0613A1-8FA1-D7A2-1B47-81CA446AD646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30.png">
            <a:extLst>
              <a:ext uri="{FF2B5EF4-FFF2-40B4-BE49-F238E27FC236}">
                <a16:creationId xmlns:a16="http://schemas.microsoft.com/office/drawing/2014/main" id="{5FF81E05-E822-5DED-8CA2-C0A625A09AD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89857" y="1057306"/>
            <a:ext cx="6813508" cy="362602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4627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3D635B48-1B44-B20D-C9AA-7E2E1A922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6A7FF2FD-4D28-06E0-A612-A642C37DDCE2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92B360A8-D878-FE9B-155C-F3BC1F2D6281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AEE901D6-CA3A-9ACE-2AF8-702E4DA08B77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E4E74481-4207-914C-B782-4F34D8648CE4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AC2102BE-D2C5-F56C-EA9E-8F921CB70BA8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A0B582A3-DF7A-B834-EEEE-2BEAB6BB4B99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C3C0BA4C-FFCE-8040-708A-EFD6530E4775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7678C650-83DC-31C6-D45C-675F0DF40713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84820652-B983-0CB9-AA21-190205C9312E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8519541C-E156-CB4B-4FE5-52B7A0CA8DEF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54BB81B2-94DA-5EAB-A576-A8C68232BA7D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1591DCC1-1033-10E3-781F-2D74C84A2820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6AE8F110-1677-7459-DDD7-80B38DA911F1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534B6FA6-2347-86D0-AB71-CDBEDEE9E007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A5581AC7-B533-84BF-E555-F7A2066FD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Feedback Management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D427107D-A179-7D27-D340-57F5DC420344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BF369FBA-D837-281F-1437-5034AD0E4FFA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2908E55D-EE24-E87B-C18F-E9B5F7306082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3F540797-C538-DFAB-5D66-631A5A86D769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4BEF7509-66E9-4390-E4A3-3323EA0B9F8D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6387DEF0-A4DF-1756-1B37-98DCA8AAF906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088D6DFB-D5DE-8105-29D2-B49345C7D8EC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2481622F-BFAF-6F29-3ECF-A10A10D4246E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0C17DEEA-7A17-D31F-4C6B-855B6153C292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EB7ADB4A-5B7F-836A-3622-4FA7B7F61BCB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15A8C7D2-89BE-07B4-538C-947F378A35F7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B1922E48-CFFD-B974-5EE1-77EC0B49EC5C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A7F4CF47-8262-4751-4D6C-26BBA797462C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6FA9FF39-2B6A-B125-2532-A6BF643F4960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21.png">
            <a:extLst>
              <a:ext uri="{FF2B5EF4-FFF2-40B4-BE49-F238E27FC236}">
                <a16:creationId xmlns:a16="http://schemas.microsoft.com/office/drawing/2014/main" id="{EF6D4953-C812-86F8-5FE8-266B502BA94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40284" y="1153627"/>
            <a:ext cx="6821758" cy="331801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25810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0;p46">
            <a:extLst>
              <a:ext uri="{FF2B5EF4-FFF2-40B4-BE49-F238E27FC236}">
                <a16:creationId xmlns:a16="http://schemas.microsoft.com/office/drawing/2014/main" id="{0212B6FD-DCD2-82BA-A98E-8886D6A3A9CC}"/>
              </a:ext>
            </a:extLst>
          </p:cNvPr>
          <p:cNvSpPr/>
          <p:nvPr/>
        </p:nvSpPr>
        <p:spPr>
          <a:xfrm flipH="1">
            <a:off x="3136835" y="1259970"/>
            <a:ext cx="6014418" cy="3396191"/>
          </a:xfrm>
          <a:custGeom>
            <a:avLst/>
            <a:gdLst/>
            <a:ahLst/>
            <a:cxnLst/>
            <a:rect l="l" t="t" r="r" b="b"/>
            <a:pathLst>
              <a:path w="117515" h="49263" extrusionOk="0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9" name="Google Shape;1539;p44"/>
          <p:cNvGrpSpPr/>
          <p:nvPr/>
        </p:nvGrpSpPr>
        <p:grpSpPr>
          <a:xfrm rot="3542678">
            <a:off x="1966625" y="1421899"/>
            <a:ext cx="824552" cy="778228"/>
            <a:chOff x="2971651" y="3782061"/>
            <a:chExt cx="391079" cy="369108"/>
          </a:xfrm>
        </p:grpSpPr>
        <p:sp>
          <p:nvSpPr>
            <p:cNvPr id="1540" name="Google Shape;1540;p44"/>
            <p:cNvSpPr/>
            <p:nvPr/>
          </p:nvSpPr>
          <p:spPr>
            <a:xfrm>
              <a:off x="2973756" y="3784087"/>
              <a:ext cx="387715" cy="364997"/>
            </a:xfrm>
            <a:custGeom>
              <a:avLst/>
              <a:gdLst/>
              <a:ahLst/>
              <a:cxnLst/>
              <a:rect l="l" t="t" r="r" b="b"/>
              <a:pathLst>
                <a:path w="19711" h="18556" extrusionOk="0">
                  <a:moveTo>
                    <a:pt x="187" y="195"/>
                  </a:moveTo>
                  <a:lnTo>
                    <a:pt x="187" y="195"/>
                  </a:lnTo>
                  <a:cubicBezTo>
                    <a:pt x="200" y="202"/>
                    <a:pt x="223" y="208"/>
                    <a:pt x="236" y="208"/>
                  </a:cubicBezTo>
                  <a:cubicBezTo>
                    <a:pt x="1328" y="1566"/>
                    <a:pt x="2415" y="2930"/>
                    <a:pt x="3542" y="4252"/>
                  </a:cubicBezTo>
                  <a:cubicBezTo>
                    <a:pt x="3230" y="4356"/>
                    <a:pt x="2916" y="4396"/>
                    <a:pt x="2602" y="4396"/>
                  </a:cubicBezTo>
                  <a:cubicBezTo>
                    <a:pt x="2016" y="4396"/>
                    <a:pt x="1428" y="4260"/>
                    <a:pt x="843" y="4157"/>
                  </a:cubicBezTo>
                  <a:cubicBezTo>
                    <a:pt x="744" y="3729"/>
                    <a:pt x="651" y="3300"/>
                    <a:pt x="565" y="2865"/>
                  </a:cubicBezTo>
                  <a:cubicBezTo>
                    <a:pt x="401" y="1981"/>
                    <a:pt x="272" y="1088"/>
                    <a:pt x="187" y="195"/>
                  </a:cubicBezTo>
                  <a:close/>
                  <a:moveTo>
                    <a:pt x="865" y="4229"/>
                  </a:moveTo>
                  <a:cubicBezTo>
                    <a:pt x="1409" y="4397"/>
                    <a:pt x="1998" y="4530"/>
                    <a:pt x="2579" y="4530"/>
                  </a:cubicBezTo>
                  <a:cubicBezTo>
                    <a:pt x="2935" y="4530"/>
                    <a:pt x="3289" y="4480"/>
                    <a:pt x="3628" y="4358"/>
                  </a:cubicBezTo>
                  <a:lnTo>
                    <a:pt x="3650" y="4380"/>
                  </a:lnTo>
                  <a:cubicBezTo>
                    <a:pt x="3763" y="4522"/>
                    <a:pt x="3885" y="4658"/>
                    <a:pt x="4007" y="4793"/>
                  </a:cubicBezTo>
                  <a:cubicBezTo>
                    <a:pt x="3687" y="4876"/>
                    <a:pt x="3360" y="4903"/>
                    <a:pt x="3034" y="4903"/>
                  </a:cubicBezTo>
                  <a:cubicBezTo>
                    <a:pt x="2829" y="4903"/>
                    <a:pt x="2625" y="4893"/>
                    <a:pt x="2421" y="4879"/>
                  </a:cubicBezTo>
                  <a:cubicBezTo>
                    <a:pt x="2158" y="4865"/>
                    <a:pt x="1894" y="4836"/>
                    <a:pt x="1637" y="4800"/>
                  </a:cubicBezTo>
                  <a:cubicBezTo>
                    <a:pt x="1407" y="4773"/>
                    <a:pt x="1150" y="4737"/>
                    <a:pt x="951" y="4601"/>
                  </a:cubicBezTo>
                  <a:cubicBezTo>
                    <a:pt x="922" y="4479"/>
                    <a:pt x="893" y="4358"/>
                    <a:pt x="865" y="4229"/>
                  </a:cubicBezTo>
                  <a:close/>
                  <a:moveTo>
                    <a:pt x="401" y="258"/>
                  </a:moveTo>
                  <a:lnTo>
                    <a:pt x="401" y="258"/>
                  </a:lnTo>
                  <a:cubicBezTo>
                    <a:pt x="2122" y="723"/>
                    <a:pt x="3763" y="1415"/>
                    <a:pt x="5313" y="2287"/>
                  </a:cubicBezTo>
                  <a:cubicBezTo>
                    <a:pt x="5856" y="2587"/>
                    <a:pt x="6384" y="2908"/>
                    <a:pt x="6898" y="3244"/>
                  </a:cubicBezTo>
                  <a:cubicBezTo>
                    <a:pt x="6914" y="3386"/>
                    <a:pt x="6934" y="3530"/>
                    <a:pt x="6934" y="3672"/>
                  </a:cubicBezTo>
                  <a:cubicBezTo>
                    <a:pt x="6934" y="3844"/>
                    <a:pt x="6920" y="4022"/>
                    <a:pt x="6898" y="4200"/>
                  </a:cubicBezTo>
                  <a:cubicBezTo>
                    <a:pt x="6855" y="4515"/>
                    <a:pt x="6806" y="4836"/>
                    <a:pt x="6735" y="5151"/>
                  </a:cubicBezTo>
                  <a:cubicBezTo>
                    <a:pt x="6598" y="5785"/>
                    <a:pt x="6406" y="6408"/>
                    <a:pt x="6156" y="7007"/>
                  </a:cubicBezTo>
                  <a:cubicBezTo>
                    <a:pt x="5493" y="6279"/>
                    <a:pt x="4835" y="5544"/>
                    <a:pt x="4185" y="4793"/>
                  </a:cubicBezTo>
                  <a:cubicBezTo>
                    <a:pt x="2985" y="3422"/>
                    <a:pt x="1822" y="2030"/>
                    <a:pt x="678" y="610"/>
                  </a:cubicBezTo>
                  <a:cubicBezTo>
                    <a:pt x="586" y="495"/>
                    <a:pt x="493" y="373"/>
                    <a:pt x="401" y="258"/>
                  </a:cubicBezTo>
                  <a:close/>
                  <a:moveTo>
                    <a:pt x="7042" y="3336"/>
                  </a:moveTo>
                  <a:lnTo>
                    <a:pt x="7042" y="3336"/>
                  </a:lnTo>
                  <a:cubicBezTo>
                    <a:pt x="7207" y="3444"/>
                    <a:pt x="7363" y="3551"/>
                    <a:pt x="7527" y="3659"/>
                  </a:cubicBezTo>
                  <a:cubicBezTo>
                    <a:pt x="7642" y="4365"/>
                    <a:pt x="7520" y="5100"/>
                    <a:pt x="7392" y="5794"/>
                  </a:cubicBezTo>
                  <a:cubicBezTo>
                    <a:pt x="7335" y="6128"/>
                    <a:pt x="7256" y="6464"/>
                    <a:pt x="7155" y="6786"/>
                  </a:cubicBezTo>
                  <a:cubicBezTo>
                    <a:pt x="7063" y="7107"/>
                    <a:pt x="6934" y="7407"/>
                    <a:pt x="6806" y="7714"/>
                  </a:cubicBezTo>
                  <a:cubicBezTo>
                    <a:pt x="6614" y="7508"/>
                    <a:pt x="6427" y="7301"/>
                    <a:pt x="6242" y="7100"/>
                  </a:cubicBezTo>
                  <a:cubicBezTo>
                    <a:pt x="6242" y="7093"/>
                    <a:pt x="6249" y="7086"/>
                    <a:pt x="6249" y="7079"/>
                  </a:cubicBezTo>
                  <a:cubicBezTo>
                    <a:pt x="6513" y="6457"/>
                    <a:pt x="6713" y="5808"/>
                    <a:pt x="6855" y="5143"/>
                  </a:cubicBezTo>
                  <a:cubicBezTo>
                    <a:pt x="6927" y="4809"/>
                    <a:pt x="6984" y="4473"/>
                    <a:pt x="7020" y="4130"/>
                  </a:cubicBezTo>
                  <a:cubicBezTo>
                    <a:pt x="7049" y="3886"/>
                    <a:pt x="7085" y="3593"/>
                    <a:pt x="7042" y="3336"/>
                  </a:cubicBezTo>
                  <a:close/>
                  <a:moveTo>
                    <a:pt x="978" y="4723"/>
                  </a:moveTo>
                  <a:lnTo>
                    <a:pt x="978" y="4723"/>
                  </a:lnTo>
                  <a:cubicBezTo>
                    <a:pt x="1136" y="4829"/>
                    <a:pt x="1314" y="4879"/>
                    <a:pt x="1515" y="4915"/>
                  </a:cubicBezTo>
                  <a:cubicBezTo>
                    <a:pt x="1815" y="4958"/>
                    <a:pt x="2115" y="4994"/>
                    <a:pt x="2421" y="5014"/>
                  </a:cubicBezTo>
                  <a:cubicBezTo>
                    <a:pt x="2656" y="5027"/>
                    <a:pt x="2893" y="5038"/>
                    <a:pt x="3132" y="5038"/>
                  </a:cubicBezTo>
                  <a:cubicBezTo>
                    <a:pt x="3186" y="5038"/>
                    <a:pt x="3239" y="5038"/>
                    <a:pt x="3292" y="5036"/>
                  </a:cubicBezTo>
                  <a:cubicBezTo>
                    <a:pt x="3565" y="5030"/>
                    <a:pt x="3842" y="5000"/>
                    <a:pt x="4093" y="4894"/>
                  </a:cubicBezTo>
                  <a:cubicBezTo>
                    <a:pt x="5135" y="6094"/>
                    <a:pt x="6199" y="7278"/>
                    <a:pt x="7292" y="8442"/>
                  </a:cubicBezTo>
                  <a:cubicBezTo>
                    <a:pt x="8542" y="9770"/>
                    <a:pt x="9827" y="11071"/>
                    <a:pt x="11133" y="12356"/>
                  </a:cubicBezTo>
                  <a:cubicBezTo>
                    <a:pt x="11262" y="12485"/>
                    <a:pt x="11397" y="12607"/>
                    <a:pt x="11526" y="12735"/>
                  </a:cubicBezTo>
                  <a:cubicBezTo>
                    <a:pt x="10826" y="13112"/>
                    <a:pt x="10048" y="13284"/>
                    <a:pt x="9270" y="13421"/>
                  </a:cubicBezTo>
                  <a:cubicBezTo>
                    <a:pt x="8449" y="13556"/>
                    <a:pt x="7620" y="13656"/>
                    <a:pt x="6785" y="13712"/>
                  </a:cubicBezTo>
                  <a:cubicBezTo>
                    <a:pt x="6524" y="13731"/>
                    <a:pt x="6261" y="13752"/>
                    <a:pt x="5998" y="13752"/>
                  </a:cubicBezTo>
                  <a:cubicBezTo>
                    <a:pt x="5851" y="13752"/>
                    <a:pt x="5703" y="13745"/>
                    <a:pt x="5556" y="13728"/>
                  </a:cubicBezTo>
                  <a:cubicBezTo>
                    <a:pt x="5035" y="13006"/>
                    <a:pt x="4557" y="12249"/>
                    <a:pt x="4142" y="11457"/>
                  </a:cubicBezTo>
                  <a:cubicBezTo>
                    <a:pt x="4528" y="11170"/>
                    <a:pt x="4857" y="10828"/>
                    <a:pt x="5135" y="10435"/>
                  </a:cubicBezTo>
                  <a:cubicBezTo>
                    <a:pt x="5177" y="10379"/>
                    <a:pt x="5141" y="10307"/>
                    <a:pt x="5071" y="10307"/>
                  </a:cubicBezTo>
                  <a:cubicBezTo>
                    <a:pt x="4643" y="10307"/>
                    <a:pt x="4221" y="10314"/>
                    <a:pt x="3793" y="10327"/>
                  </a:cubicBezTo>
                  <a:cubicBezTo>
                    <a:pt x="3687" y="10332"/>
                    <a:pt x="3579" y="10341"/>
                    <a:pt x="3472" y="10341"/>
                  </a:cubicBezTo>
                  <a:cubicBezTo>
                    <a:pt x="3392" y="10341"/>
                    <a:pt x="3312" y="10336"/>
                    <a:pt x="3236" y="10320"/>
                  </a:cubicBezTo>
                  <a:cubicBezTo>
                    <a:pt x="3042" y="10284"/>
                    <a:pt x="2922" y="10149"/>
                    <a:pt x="2828" y="9978"/>
                  </a:cubicBezTo>
                  <a:cubicBezTo>
                    <a:pt x="2636" y="9621"/>
                    <a:pt x="2493" y="9229"/>
                    <a:pt x="2336" y="8850"/>
                  </a:cubicBezTo>
                  <a:cubicBezTo>
                    <a:pt x="2178" y="8464"/>
                    <a:pt x="2036" y="8079"/>
                    <a:pt x="1894" y="7686"/>
                  </a:cubicBezTo>
                  <a:cubicBezTo>
                    <a:pt x="1535" y="6714"/>
                    <a:pt x="1235" y="5722"/>
                    <a:pt x="978" y="4723"/>
                  </a:cubicBezTo>
                  <a:close/>
                  <a:moveTo>
                    <a:pt x="11620" y="12828"/>
                  </a:moveTo>
                  <a:cubicBezTo>
                    <a:pt x="11898" y="13092"/>
                    <a:pt x="12177" y="13363"/>
                    <a:pt x="12455" y="13626"/>
                  </a:cubicBezTo>
                  <a:cubicBezTo>
                    <a:pt x="12083" y="13764"/>
                    <a:pt x="11712" y="13913"/>
                    <a:pt x="11327" y="14034"/>
                  </a:cubicBezTo>
                  <a:cubicBezTo>
                    <a:pt x="10905" y="14163"/>
                    <a:pt x="10477" y="14269"/>
                    <a:pt x="10041" y="14363"/>
                  </a:cubicBezTo>
                  <a:cubicBezTo>
                    <a:pt x="9220" y="14542"/>
                    <a:pt x="8384" y="14684"/>
                    <a:pt x="7541" y="14713"/>
                  </a:cubicBezTo>
                  <a:cubicBezTo>
                    <a:pt x="7485" y="14715"/>
                    <a:pt x="7430" y="14716"/>
                    <a:pt x="7375" y="14716"/>
                  </a:cubicBezTo>
                  <a:cubicBezTo>
                    <a:pt x="6998" y="14716"/>
                    <a:pt x="6629" y="14677"/>
                    <a:pt x="6255" y="14627"/>
                  </a:cubicBezTo>
                  <a:cubicBezTo>
                    <a:pt x="6142" y="14483"/>
                    <a:pt x="6027" y="14341"/>
                    <a:pt x="5913" y="14199"/>
                  </a:cubicBezTo>
                  <a:cubicBezTo>
                    <a:pt x="5813" y="14070"/>
                    <a:pt x="5721" y="13942"/>
                    <a:pt x="5621" y="13820"/>
                  </a:cubicBezTo>
                  <a:lnTo>
                    <a:pt x="5621" y="13820"/>
                  </a:lnTo>
                  <a:cubicBezTo>
                    <a:pt x="5792" y="13839"/>
                    <a:pt x="5964" y="13846"/>
                    <a:pt x="6135" y="13846"/>
                  </a:cubicBezTo>
                  <a:cubicBezTo>
                    <a:pt x="6284" y="13846"/>
                    <a:pt x="6432" y="13841"/>
                    <a:pt x="6578" y="13834"/>
                  </a:cubicBezTo>
                  <a:cubicBezTo>
                    <a:pt x="7013" y="13813"/>
                    <a:pt x="7448" y="13770"/>
                    <a:pt x="7877" y="13721"/>
                  </a:cubicBezTo>
                  <a:cubicBezTo>
                    <a:pt x="8720" y="13626"/>
                    <a:pt x="9570" y="13520"/>
                    <a:pt x="10391" y="13306"/>
                  </a:cubicBezTo>
                  <a:cubicBezTo>
                    <a:pt x="10813" y="13191"/>
                    <a:pt x="11234" y="13042"/>
                    <a:pt x="11620" y="12828"/>
                  </a:cubicBezTo>
                  <a:close/>
                  <a:moveTo>
                    <a:pt x="7656" y="3751"/>
                  </a:moveTo>
                  <a:cubicBezTo>
                    <a:pt x="8470" y="4308"/>
                    <a:pt x="9255" y="4901"/>
                    <a:pt x="10019" y="5515"/>
                  </a:cubicBezTo>
                  <a:cubicBezTo>
                    <a:pt x="10227" y="5686"/>
                    <a:pt x="10434" y="5851"/>
                    <a:pt x="10641" y="6022"/>
                  </a:cubicBezTo>
                  <a:cubicBezTo>
                    <a:pt x="10833" y="6180"/>
                    <a:pt x="11140" y="6358"/>
                    <a:pt x="11183" y="6615"/>
                  </a:cubicBezTo>
                  <a:cubicBezTo>
                    <a:pt x="11212" y="6764"/>
                    <a:pt x="11198" y="6922"/>
                    <a:pt x="11191" y="7071"/>
                  </a:cubicBezTo>
                  <a:cubicBezTo>
                    <a:pt x="11183" y="7229"/>
                    <a:pt x="11183" y="7379"/>
                    <a:pt x="11169" y="7535"/>
                  </a:cubicBezTo>
                  <a:cubicBezTo>
                    <a:pt x="11155" y="7864"/>
                    <a:pt x="11133" y="8185"/>
                    <a:pt x="11106" y="8514"/>
                  </a:cubicBezTo>
                  <a:cubicBezTo>
                    <a:pt x="11106" y="8568"/>
                    <a:pt x="11150" y="8627"/>
                    <a:pt x="11202" y="8627"/>
                  </a:cubicBezTo>
                  <a:cubicBezTo>
                    <a:pt x="11219" y="8627"/>
                    <a:pt x="11237" y="8621"/>
                    <a:pt x="11255" y="8606"/>
                  </a:cubicBezTo>
                  <a:cubicBezTo>
                    <a:pt x="11600" y="8333"/>
                    <a:pt x="12075" y="7993"/>
                    <a:pt x="12544" y="7993"/>
                  </a:cubicBezTo>
                  <a:cubicBezTo>
                    <a:pt x="12687" y="7993"/>
                    <a:pt x="12830" y="8024"/>
                    <a:pt x="12969" y="8099"/>
                  </a:cubicBezTo>
                  <a:cubicBezTo>
                    <a:pt x="13275" y="8264"/>
                    <a:pt x="13519" y="8571"/>
                    <a:pt x="13740" y="8828"/>
                  </a:cubicBezTo>
                  <a:cubicBezTo>
                    <a:pt x="13983" y="9107"/>
                    <a:pt x="14204" y="9400"/>
                    <a:pt x="14412" y="9714"/>
                  </a:cubicBezTo>
                  <a:cubicBezTo>
                    <a:pt x="14811" y="10314"/>
                    <a:pt x="15140" y="10956"/>
                    <a:pt x="15404" y="11628"/>
                  </a:cubicBezTo>
                  <a:cubicBezTo>
                    <a:pt x="15682" y="12314"/>
                    <a:pt x="15939" y="13042"/>
                    <a:pt x="16040" y="13770"/>
                  </a:cubicBezTo>
                  <a:cubicBezTo>
                    <a:pt x="16133" y="14413"/>
                    <a:pt x="16061" y="15178"/>
                    <a:pt x="15569" y="15633"/>
                  </a:cubicBezTo>
                  <a:cubicBezTo>
                    <a:pt x="15562" y="15640"/>
                    <a:pt x="15546" y="15640"/>
                    <a:pt x="15540" y="15656"/>
                  </a:cubicBezTo>
                  <a:cubicBezTo>
                    <a:pt x="15504" y="15683"/>
                    <a:pt x="15461" y="15719"/>
                    <a:pt x="15425" y="15748"/>
                  </a:cubicBezTo>
                  <a:cubicBezTo>
                    <a:pt x="15404" y="15769"/>
                    <a:pt x="15382" y="15784"/>
                    <a:pt x="15361" y="15798"/>
                  </a:cubicBezTo>
                  <a:cubicBezTo>
                    <a:pt x="15348" y="15805"/>
                    <a:pt x="15339" y="15820"/>
                    <a:pt x="15339" y="15827"/>
                  </a:cubicBezTo>
                  <a:cubicBezTo>
                    <a:pt x="15332" y="15834"/>
                    <a:pt x="15325" y="15841"/>
                    <a:pt x="15318" y="15841"/>
                  </a:cubicBezTo>
                  <a:cubicBezTo>
                    <a:pt x="14040" y="14869"/>
                    <a:pt x="12847" y="13798"/>
                    <a:pt x="11690" y="12684"/>
                  </a:cubicBezTo>
                  <a:cubicBezTo>
                    <a:pt x="10384" y="11434"/>
                    <a:pt x="9106" y="10149"/>
                    <a:pt x="7863" y="8836"/>
                  </a:cubicBezTo>
                  <a:cubicBezTo>
                    <a:pt x="7527" y="8485"/>
                    <a:pt x="7191" y="8128"/>
                    <a:pt x="6864" y="7772"/>
                  </a:cubicBezTo>
                  <a:cubicBezTo>
                    <a:pt x="7220" y="7186"/>
                    <a:pt x="7385" y="6464"/>
                    <a:pt x="7498" y="5794"/>
                  </a:cubicBezTo>
                  <a:cubicBezTo>
                    <a:pt x="7563" y="5436"/>
                    <a:pt x="7613" y="5072"/>
                    <a:pt x="7649" y="4707"/>
                  </a:cubicBezTo>
                  <a:cubicBezTo>
                    <a:pt x="7685" y="4394"/>
                    <a:pt x="7712" y="4065"/>
                    <a:pt x="7656" y="3751"/>
                  </a:cubicBezTo>
                  <a:close/>
                  <a:moveTo>
                    <a:pt x="12563" y="13721"/>
                  </a:moveTo>
                  <a:cubicBezTo>
                    <a:pt x="13291" y="14406"/>
                    <a:pt x="14040" y="15070"/>
                    <a:pt x="14818" y="15692"/>
                  </a:cubicBezTo>
                  <a:cubicBezTo>
                    <a:pt x="14933" y="15784"/>
                    <a:pt x="15055" y="15877"/>
                    <a:pt x="15168" y="15969"/>
                  </a:cubicBezTo>
                  <a:cubicBezTo>
                    <a:pt x="14050" y="16885"/>
                    <a:pt x="12647" y="17464"/>
                    <a:pt x="11200" y="17464"/>
                  </a:cubicBezTo>
                  <a:cubicBezTo>
                    <a:pt x="10920" y="17464"/>
                    <a:pt x="10637" y="17442"/>
                    <a:pt x="10355" y="17397"/>
                  </a:cubicBezTo>
                  <a:cubicBezTo>
                    <a:pt x="9442" y="17248"/>
                    <a:pt x="8605" y="16862"/>
                    <a:pt x="7884" y="16283"/>
                  </a:cubicBezTo>
                  <a:cubicBezTo>
                    <a:pt x="7327" y="15834"/>
                    <a:pt x="6828" y="15313"/>
                    <a:pt x="6363" y="14756"/>
                  </a:cubicBezTo>
                  <a:lnTo>
                    <a:pt x="6363" y="14756"/>
                  </a:lnTo>
                  <a:cubicBezTo>
                    <a:pt x="6677" y="14819"/>
                    <a:pt x="7006" y="14835"/>
                    <a:pt x="7327" y="14835"/>
                  </a:cubicBezTo>
                  <a:cubicBezTo>
                    <a:pt x="7748" y="14835"/>
                    <a:pt x="8163" y="14799"/>
                    <a:pt x="8578" y="14740"/>
                  </a:cubicBezTo>
                  <a:cubicBezTo>
                    <a:pt x="9455" y="14621"/>
                    <a:pt x="10334" y="14456"/>
                    <a:pt x="11183" y="14219"/>
                  </a:cubicBezTo>
                  <a:cubicBezTo>
                    <a:pt x="11654" y="14091"/>
                    <a:pt x="12125" y="13942"/>
                    <a:pt x="12563" y="13721"/>
                  </a:cubicBezTo>
                  <a:close/>
                  <a:moveTo>
                    <a:pt x="90" y="0"/>
                  </a:moveTo>
                  <a:cubicBezTo>
                    <a:pt x="44" y="0"/>
                    <a:pt x="0" y="41"/>
                    <a:pt x="8" y="95"/>
                  </a:cubicBezTo>
                  <a:cubicBezTo>
                    <a:pt x="200" y="1809"/>
                    <a:pt x="522" y="3515"/>
                    <a:pt x="978" y="5179"/>
                  </a:cubicBezTo>
                  <a:cubicBezTo>
                    <a:pt x="1208" y="6015"/>
                    <a:pt x="1465" y="6836"/>
                    <a:pt x="1756" y="7657"/>
                  </a:cubicBezTo>
                  <a:cubicBezTo>
                    <a:pt x="1907" y="8072"/>
                    <a:pt x="2065" y="8478"/>
                    <a:pt x="2228" y="8893"/>
                  </a:cubicBezTo>
                  <a:cubicBezTo>
                    <a:pt x="2379" y="9265"/>
                    <a:pt x="2521" y="9650"/>
                    <a:pt x="2708" y="10014"/>
                  </a:cubicBezTo>
                  <a:cubicBezTo>
                    <a:pt x="2785" y="10171"/>
                    <a:pt x="2893" y="10320"/>
                    <a:pt x="3050" y="10406"/>
                  </a:cubicBezTo>
                  <a:cubicBezTo>
                    <a:pt x="3206" y="10478"/>
                    <a:pt x="3385" y="10485"/>
                    <a:pt x="3556" y="10492"/>
                  </a:cubicBezTo>
                  <a:cubicBezTo>
                    <a:pt x="4014" y="10492"/>
                    <a:pt x="4471" y="10485"/>
                    <a:pt x="4927" y="10471"/>
                  </a:cubicBezTo>
                  <a:lnTo>
                    <a:pt x="4927" y="10471"/>
                  </a:lnTo>
                  <a:cubicBezTo>
                    <a:pt x="4670" y="10821"/>
                    <a:pt x="4356" y="11121"/>
                    <a:pt x="4000" y="11371"/>
                  </a:cubicBezTo>
                  <a:cubicBezTo>
                    <a:pt x="3957" y="11398"/>
                    <a:pt x="3957" y="11441"/>
                    <a:pt x="3978" y="11477"/>
                  </a:cubicBezTo>
                  <a:cubicBezTo>
                    <a:pt x="4435" y="12399"/>
                    <a:pt x="4979" y="13284"/>
                    <a:pt x="5599" y="14098"/>
                  </a:cubicBezTo>
                  <a:cubicBezTo>
                    <a:pt x="6199" y="14884"/>
                    <a:pt x="6864" y="15656"/>
                    <a:pt x="7620" y="16283"/>
                  </a:cubicBezTo>
                  <a:cubicBezTo>
                    <a:pt x="8341" y="16883"/>
                    <a:pt x="9162" y="17320"/>
                    <a:pt x="10084" y="17505"/>
                  </a:cubicBezTo>
                  <a:cubicBezTo>
                    <a:pt x="10457" y="17582"/>
                    <a:pt x="10835" y="17619"/>
                    <a:pt x="11213" y="17619"/>
                  </a:cubicBezTo>
                  <a:cubicBezTo>
                    <a:pt x="11750" y="17619"/>
                    <a:pt x="12286" y="17544"/>
                    <a:pt x="12804" y="17397"/>
                  </a:cubicBezTo>
                  <a:cubicBezTo>
                    <a:pt x="13726" y="17140"/>
                    <a:pt x="14561" y="16669"/>
                    <a:pt x="15276" y="16048"/>
                  </a:cubicBezTo>
                  <a:cubicBezTo>
                    <a:pt x="16426" y="16926"/>
                    <a:pt x="17646" y="17706"/>
                    <a:pt x="18960" y="18305"/>
                  </a:cubicBezTo>
                  <a:cubicBezTo>
                    <a:pt x="19139" y="18391"/>
                    <a:pt x="19324" y="18468"/>
                    <a:pt x="19511" y="18547"/>
                  </a:cubicBezTo>
                  <a:cubicBezTo>
                    <a:pt x="19525" y="18553"/>
                    <a:pt x="19539" y="18555"/>
                    <a:pt x="19552" y="18555"/>
                  </a:cubicBezTo>
                  <a:cubicBezTo>
                    <a:pt x="19651" y="18555"/>
                    <a:pt x="19711" y="18406"/>
                    <a:pt x="19603" y="18362"/>
                  </a:cubicBezTo>
                  <a:cubicBezTo>
                    <a:pt x="18104" y="17748"/>
                    <a:pt x="16710" y="16898"/>
                    <a:pt x="15425" y="15920"/>
                  </a:cubicBezTo>
                  <a:cubicBezTo>
                    <a:pt x="15490" y="15855"/>
                    <a:pt x="15562" y="15798"/>
                    <a:pt x="15625" y="15726"/>
                  </a:cubicBezTo>
                  <a:cubicBezTo>
                    <a:pt x="15632" y="15726"/>
                    <a:pt x="15632" y="15719"/>
                    <a:pt x="15632" y="15712"/>
                  </a:cubicBezTo>
                  <a:cubicBezTo>
                    <a:pt x="16061" y="15340"/>
                    <a:pt x="16275" y="14756"/>
                    <a:pt x="16268" y="14192"/>
                  </a:cubicBezTo>
                  <a:cubicBezTo>
                    <a:pt x="16268" y="13791"/>
                    <a:pt x="16182" y="13392"/>
                    <a:pt x="16076" y="13013"/>
                  </a:cubicBezTo>
                  <a:cubicBezTo>
                    <a:pt x="15968" y="12620"/>
                    <a:pt x="15839" y="12235"/>
                    <a:pt x="15704" y="11856"/>
                  </a:cubicBezTo>
                  <a:cubicBezTo>
                    <a:pt x="15425" y="11121"/>
                    <a:pt x="15082" y="10399"/>
                    <a:pt x="14653" y="9736"/>
                  </a:cubicBezTo>
                  <a:cubicBezTo>
                    <a:pt x="14439" y="9407"/>
                    <a:pt x="14204" y="9093"/>
                    <a:pt x="13954" y="8793"/>
                  </a:cubicBezTo>
                  <a:cubicBezTo>
                    <a:pt x="13719" y="8521"/>
                    <a:pt x="13469" y="8214"/>
                    <a:pt x="13169" y="8013"/>
                  </a:cubicBezTo>
                  <a:cubicBezTo>
                    <a:pt x="12977" y="7889"/>
                    <a:pt x="12777" y="7838"/>
                    <a:pt x="12577" y="7838"/>
                  </a:cubicBezTo>
                  <a:cubicBezTo>
                    <a:pt x="12135" y="7838"/>
                    <a:pt x="11690" y="8085"/>
                    <a:pt x="11311" y="8336"/>
                  </a:cubicBezTo>
                  <a:cubicBezTo>
                    <a:pt x="11354" y="7851"/>
                    <a:pt x="11377" y="7350"/>
                    <a:pt x="11383" y="6857"/>
                  </a:cubicBezTo>
                  <a:cubicBezTo>
                    <a:pt x="11390" y="6600"/>
                    <a:pt x="11341" y="6394"/>
                    <a:pt x="11149" y="6207"/>
                  </a:cubicBezTo>
                  <a:cubicBezTo>
                    <a:pt x="10969" y="6043"/>
                    <a:pt x="10784" y="5900"/>
                    <a:pt x="10598" y="5751"/>
                  </a:cubicBezTo>
                  <a:cubicBezTo>
                    <a:pt x="9841" y="5129"/>
                    <a:pt x="9063" y="4529"/>
                    <a:pt x="8262" y="3958"/>
                  </a:cubicBezTo>
                  <a:cubicBezTo>
                    <a:pt x="6677" y="2822"/>
                    <a:pt x="4999" y="1816"/>
                    <a:pt x="3206" y="1045"/>
                  </a:cubicBezTo>
                  <a:cubicBezTo>
                    <a:pt x="2200" y="610"/>
                    <a:pt x="1165" y="251"/>
                    <a:pt x="101" y="1"/>
                  </a:cubicBezTo>
                  <a:cubicBezTo>
                    <a:pt x="97" y="1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2971651" y="3782061"/>
              <a:ext cx="391079" cy="369108"/>
            </a:xfrm>
            <a:custGeom>
              <a:avLst/>
              <a:gdLst/>
              <a:ahLst/>
              <a:cxnLst/>
              <a:rect l="l" t="t" r="r" b="b"/>
              <a:pathLst>
                <a:path w="19882" h="18765" extrusionOk="0">
                  <a:moveTo>
                    <a:pt x="422" y="575"/>
                  </a:moveTo>
                  <a:lnTo>
                    <a:pt x="729" y="961"/>
                  </a:lnTo>
                  <a:cubicBezTo>
                    <a:pt x="1615" y="2061"/>
                    <a:pt x="2535" y="3204"/>
                    <a:pt x="3464" y="4303"/>
                  </a:cubicBezTo>
                  <a:cubicBezTo>
                    <a:pt x="3214" y="4369"/>
                    <a:pt x="2960" y="4395"/>
                    <a:pt x="2705" y="4395"/>
                  </a:cubicBezTo>
                  <a:cubicBezTo>
                    <a:pt x="2240" y="4395"/>
                    <a:pt x="1771" y="4309"/>
                    <a:pt x="1315" y="4226"/>
                  </a:cubicBezTo>
                  <a:cubicBezTo>
                    <a:pt x="1221" y="4211"/>
                    <a:pt x="1128" y="4190"/>
                    <a:pt x="1036" y="4175"/>
                  </a:cubicBezTo>
                  <a:cubicBezTo>
                    <a:pt x="943" y="3762"/>
                    <a:pt x="851" y="3354"/>
                    <a:pt x="779" y="2947"/>
                  </a:cubicBezTo>
                  <a:cubicBezTo>
                    <a:pt x="629" y="2190"/>
                    <a:pt x="515" y="1412"/>
                    <a:pt x="422" y="575"/>
                  </a:cubicBezTo>
                  <a:close/>
                  <a:moveTo>
                    <a:pt x="3771" y="4461"/>
                  </a:moveTo>
                  <a:lnTo>
                    <a:pt x="3778" y="4468"/>
                  </a:lnTo>
                  <a:lnTo>
                    <a:pt x="3757" y="4483"/>
                  </a:lnTo>
                  <a:lnTo>
                    <a:pt x="3757" y="4483"/>
                  </a:lnTo>
                  <a:lnTo>
                    <a:pt x="3771" y="4461"/>
                  </a:lnTo>
                  <a:close/>
                  <a:moveTo>
                    <a:pt x="1108" y="4483"/>
                  </a:moveTo>
                  <a:lnTo>
                    <a:pt x="1108" y="4483"/>
                  </a:lnTo>
                  <a:cubicBezTo>
                    <a:pt x="1702" y="4652"/>
                    <a:pt x="2224" y="4736"/>
                    <a:pt x="2693" y="4736"/>
                  </a:cubicBezTo>
                  <a:cubicBezTo>
                    <a:pt x="3058" y="4736"/>
                    <a:pt x="3390" y="4685"/>
                    <a:pt x="3699" y="4582"/>
                  </a:cubicBezTo>
                  <a:cubicBezTo>
                    <a:pt x="3771" y="4654"/>
                    <a:pt x="3834" y="4732"/>
                    <a:pt x="3900" y="4810"/>
                  </a:cubicBezTo>
                  <a:lnTo>
                    <a:pt x="3920" y="4833"/>
                  </a:lnTo>
                  <a:cubicBezTo>
                    <a:pt x="3652" y="4886"/>
                    <a:pt x="3379" y="4904"/>
                    <a:pt x="3110" y="4904"/>
                  </a:cubicBezTo>
                  <a:cubicBezTo>
                    <a:pt x="2915" y="4904"/>
                    <a:pt x="2722" y="4895"/>
                    <a:pt x="2535" y="4882"/>
                  </a:cubicBezTo>
                  <a:cubicBezTo>
                    <a:pt x="2271" y="4869"/>
                    <a:pt x="2014" y="4840"/>
                    <a:pt x="1757" y="4804"/>
                  </a:cubicBezTo>
                  <a:cubicBezTo>
                    <a:pt x="1536" y="4774"/>
                    <a:pt x="1315" y="4740"/>
                    <a:pt x="1151" y="4639"/>
                  </a:cubicBezTo>
                  <a:cubicBezTo>
                    <a:pt x="1135" y="4589"/>
                    <a:pt x="1121" y="4533"/>
                    <a:pt x="1108" y="4483"/>
                  </a:cubicBezTo>
                  <a:close/>
                  <a:moveTo>
                    <a:pt x="779" y="541"/>
                  </a:moveTo>
                  <a:lnTo>
                    <a:pt x="779" y="541"/>
                  </a:lnTo>
                  <a:cubicBezTo>
                    <a:pt x="2321" y="983"/>
                    <a:pt x="3870" y="1633"/>
                    <a:pt x="5370" y="2476"/>
                  </a:cubicBezTo>
                  <a:cubicBezTo>
                    <a:pt x="5871" y="2761"/>
                    <a:pt x="6378" y="3061"/>
                    <a:pt x="6913" y="3412"/>
                  </a:cubicBezTo>
                  <a:cubicBezTo>
                    <a:pt x="6913" y="3439"/>
                    <a:pt x="6919" y="3468"/>
                    <a:pt x="6919" y="3504"/>
                  </a:cubicBezTo>
                  <a:cubicBezTo>
                    <a:pt x="6928" y="3597"/>
                    <a:pt x="6942" y="3683"/>
                    <a:pt x="6942" y="3768"/>
                  </a:cubicBezTo>
                  <a:cubicBezTo>
                    <a:pt x="6942" y="3960"/>
                    <a:pt x="6919" y="4147"/>
                    <a:pt x="6906" y="4289"/>
                  </a:cubicBezTo>
                  <a:cubicBezTo>
                    <a:pt x="6863" y="4596"/>
                    <a:pt x="6813" y="4912"/>
                    <a:pt x="6741" y="5232"/>
                  </a:cubicBezTo>
                  <a:cubicBezTo>
                    <a:pt x="6620" y="5796"/>
                    <a:pt x="6448" y="6368"/>
                    <a:pt x="6227" y="6925"/>
                  </a:cubicBezTo>
                  <a:cubicBezTo>
                    <a:pt x="5591" y="6224"/>
                    <a:pt x="4971" y="5525"/>
                    <a:pt x="4371" y="4833"/>
                  </a:cubicBezTo>
                  <a:cubicBezTo>
                    <a:pt x="3171" y="3462"/>
                    <a:pt x="1992" y="2054"/>
                    <a:pt x="864" y="647"/>
                  </a:cubicBezTo>
                  <a:cubicBezTo>
                    <a:pt x="835" y="611"/>
                    <a:pt x="808" y="575"/>
                    <a:pt x="779" y="541"/>
                  </a:cubicBezTo>
                  <a:close/>
                  <a:moveTo>
                    <a:pt x="7271" y="3647"/>
                  </a:moveTo>
                  <a:lnTo>
                    <a:pt x="7271" y="3647"/>
                  </a:lnTo>
                  <a:cubicBezTo>
                    <a:pt x="7363" y="3703"/>
                    <a:pt x="7449" y="3762"/>
                    <a:pt x="7542" y="3825"/>
                  </a:cubicBezTo>
                  <a:cubicBezTo>
                    <a:pt x="7634" y="4474"/>
                    <a:pt x="7535" y="5139"/>
                    <a:pt x="7399" y="5882"/>
                  </a:cubicBezTo>
                  <a:cubicBezTo>
                    <a:pt x="7334" y="6240"/>
                    <a:pt x="7255" y="6560"/>
                    <a:pt x="7163" y="6860"/>
                  </a:cubicBezTo>
                  <a:cubicBezTo>
                    <a:pt x="7084" y="7124"/>
                    <a:pt x="6985" y="7374"/>
                    <a:pt x="6877" y="7625"/>
                  </a:cubicBezTo>
                  <a:cubicBezTo>
                    <a:pt x="6741" y="7482"/>
                    <a:pt x="6606" y="7332"/>
                    <a:pt x="6470" y="7182"/>
                  </a:cubicBezTo>
                  <a:cubicBezTo>
                    <a:pt x="6727" y="6560"/>
                    <a:pt x="6928" y="5918"/>
                    <a:pt x="7063" y="5268"/>
                  </a:cubicBezTo>
                  <a:cubicBezTo>
                    <a:pt x="7142" y="4918"/>
                    <a:pt x="7199" y="4576"/>
                    <a:pt x="7235" y="4240"/>
                  </a:cubicBezTo>
                  <a:lnTo>
                    <a:pt x="7235" y="4217"/>
                  </a:lnTo>
                  <a:cubicBezTo>
                    <a:pt x="7255" y="4039"/>
                    <a:pt x="7278" y="3840"/>
                    <a:pt x="7271" y="3647"/>
                  </a:cubicBezTo>
                  <a:close/>
                  <a:moveTo>
                    <a:pt x="1243" y="5025"/>
                  </a:moveTo>
                  <a:lnTo>
                    <a:pt x="1243" y="5025"/>
                  </a:lnTo>
                  <a:cubicBezTo>
                    <a:pt x="1372" y="5074"/>
                    <a:pt x="1500" y="5097"/>
                    <a:pt x="1600" y="5117"/>
                  </a:cubicBezTo>
                  <a:cubicBezTo>
                    <a:pt x="1879" y="5160"/>
                    <a:pt x="2179" y="5196"/>
                    <a:pt x="2522" y="5218"/>
                  </a:cubicBezTo>
                  <a:cubicBezTo>
                    <a:pt x="2767" y="5234"/>
                    <a:pt x="2990" y="5241"/>
                    <a:pt x="3197" y="5241"/>
                  </a:cubicBezTo>
                  <a:cubicBezTo>
                    <a:pt x="3266" y="5241"/>
                    <a:pt x="3333" y="5241"/>
                    <a:pt x="3399" y="5239"/>
                  </a:cubicBezTo>
                  <a:cubicBezTo>
                    <a:pt x="3620" y="5239"/>
                    <a:pt x="3906" y="5218"/>
                    <a:pt x="4170" y="5117"/>
                  </a:cubicBezTo>
                  <a:cubicBezTo>
                    <a:pt x="5185" y="6289"/>
                    <a:pt x="6242" y="7460"/>
                    <a:pt x="7327" y="8610"/>
                  </a:cubicBezTo>
                  <a:cubicBezTo>
                    <a:pt x="8513" y="9882"/>
                    <a:pt x="9770" y="11159"/>
                    <a:pt x="11170" y="12530"/>
                  </a:cubicBezTo>
                  <a:lnTo>
                    <a:pt x="11461" y="12816"/>
                  </a:lnTo>
                  <a:cubicBezTo>
                    <a:pt x="10798" y="13145"/>
                    <a:pt x="10063" y="13301"/>
                    <a:pt x="9355" y="13416"/>
                  </a:cubicBezTo>
                  <a:cubicBezTo>
                    <a:pt x="8541" y="13551"/>
                    <a:pt x="7713" y="13652"/>
                    <a:pt x="6885" y="13716"/>
                  </a:cubicBezTo>
                  <a:lnTo>
                    <a:pt x="6856" y="13716"/>
                  </a:lnTo>
                  <a:cubicBezTo>
                    <a:pt x="6618" y="13734"/>
                    <a:pt x="6378" y="13752"/>
                    <a:pt x="6140" y="13752"/>
                  </a:cubicBezTo>
                  <a:cubicBezTo>
                    <a:pt x="5999" y="13752"/>
                    <a:pt x="5858" y="13745"/>
                    <a:pt x="5720" y="13729"/>
                  </a:cubicBezTo>
                  <a:cubicBezTo>
                    <a:pt x="5221" y="13044"/>
                    <a:pt x="4770" y="12324"/>
                    <a:pt x="4378" y="11587"/>
                  </a:cubicBezTo>
                  <a:cubicBezTo>
                    <a:pt x="4734" y="11316"/>
                    <a:pt x="5056" y="10980"/>
                    <a:pt x="5327" y="10602"/>
                  </a:cubicBezTo>
                  <a:cubicBezTo>
                    <a:pt x="5370" y="10538"/>
                    <a:pt x="5377" y="10466"/>
                    <a:pt x="5343" y="10410"/>
                  </a:cubicBezTo>
                  <a:cubicBezTo>
                    <a:pt x="5314" y="10345"/>
                    <a:pt x="5248" y="10310"/>
                    <a:pt x="5178" y="10310"/>
                  </a:cubicBezTo>
                  <a:cubicBezTo>
                    <a:pt x="4770" y="10310"/>
                    <a:pt x="4349" y="10317"/>
                    <a:pt x="3893" y="10324"/>
                  </a:cubicBezTo>
                  <a:cubicBezTo>
                    <a:pt x="3850" y="10331"/>
                    <a:pt x="3800" y="10331"/>
                    <a:pt x="3749" y="10331"/>
                  </a:cubicBezTo>
                  <a:cubicBezTo>
                    <a:pt x="3677" y="10335"/>
                    <a:pt x="3604" y="10341"/>
                    <a:pt x="3532" y="10341"/>
                  </a:cubicBezTo>
                  <a:cubicBezTo>
                    <a:pt x="3474" y="10341"/>
                    <a:pt x="3417" y="10337"/>
                    <a:pt x="3363" y="10324"/>
                  </a:cubicBezTo>
                  <a:cubicBezTo>
                    <a:pt x="3228" y="10302"/>
                    <a:pt x="3121" y="10209"/>
                    <a:pt x="3029" y="10031"/>
                  </a:cubicBezTo>
                  <a:cubicBezTo>
                    <a:pt x="2871" y="9745"/>
                    <a:pt x="2750" y="9431"/>
                    <a:pt x="2628" y="9131"/>
                  </a:cubicBezTo>
                  <a:lnTo>
                    <a:pt x="2542" y="8917"/>
                  </a:lnTo>
                  <a:cubicBezTo>
                    <a:pt x="2386" y="8531"/>
                    <a:pt x="2235" y="8139"/>
                    <a:pt x="2093" y="7753"/>
                  </a:cubicBezTo>
                  <a:cubicBezTo>
                    <a:pt x="1771" y="6860"/>
                    <a:pt x="1486" y="5947"/>
                    <a:pt x="1243" y="5025"/>
                  </a:cubicBezTo>
                  <a:close/>
                  <a:moveTo>
                    <a:pt x="11711" y="13052"/>
                  </a:moveTo>
                  <a:cubicBezTo>
                    <a:pt x="11926" y="13267"/>
                    <a:pt x="12147" y="13481"/>
                    <a:pt x="12370" y="13687"/>
                  </a:cubicBezTo>
                  <a:cubicBezTo>
                    <a:pt x="12318" y="13709"/>
                    <a:pt x="12268" y="13729"/>
                    <a:pt x="12219" y="13745"/>
                  </a:cubicBezTo>
                  <a:cubicBezTo>
                    <a:pt x="11955" y="13844"/>
                    <a:pt x="11684" y="13952"/>
                    <a:pt x="11405" y="14038"/>
                  </a:cubicBezTo>
                  <a:cubicBezTo>
                    <a:pt x="11005" y="14158"/>
                    <a:pt x="10577" y="14273"/>
                    <a:pt x="10126" y="14365"/>
                  </a:cubicBezTo>
                  <a:cubicBezTo>
                    <a:pt x="9391" y="14523"/>
                    <a:pt x="8520" y="14688"/>
                    <a:pt x="7648" y="14708"/>
                  </a:cubicBezTo>
                  <a:cubicBezTo>
                    <a:pt x="7587" y="14710"/>
                    <a:pt x="7526" y="14711"/>
                    <a:pt x="7465" y="14711"/>
                  </a:cubicBezTo>
                  <a:cubicBezTo>
                    <a:pt x="7098" y="14711"/>
                    <a:pt x="6738" y="14675"/>
                    <a:pt x="6421" y="14638"/>
                  </a:cubicBezTo>
                  <a:cubicBezTo>
                    <a:pt x="6313" y="14501"/>
                    <a:pt x="6206" y="14372"/>
                    <a:pt x="6098" y="14237"/>
                  </a:cubicBezTo>
                  <a:cubicBezTo>
                    <a:pt x="6049" y="14173"/>
                    <a:pt x="5999" y="14108"/>
                    <a:pt x="5949" y="14045"/>
                  </a:cubicBezTo>
                  <a:lnTo>
                    <a:pt x="5949" y="14045"/>
                  </a:lnTo>
                  <a:cubicBezTo>
                    <a:pt x="6050" y="14050"/>
                    <a:pt x="6150" y="14052"/>
                    <a:pt x="6247" y="14052"/>
                  </a:cubicBezTo>
                  <a:cubicBezTo>
                    <a:pt x="6404" y="14052"/>
                    <a:pt x="6555" y="14046"/>
                    <a:pt x="6692" y="14038"/>
                  </a:cubicBezTo>
                  <a:cubicBezTo>
                    <a:pt x="7070" y="14023"/>
                    <a:pt x="7485" y="13987"/>
                    <a:pt x="7999" y="13930"/>
                  </a:cubicBezTo>
                  <a:cubicBezTo>
                    <a:pt x="8770" y="13844"/>
                    <a:pt x="9662" y="13729"/>
                    <a:pt x="10519" y="13508"/>
                  </a:cubicBezTo>
                  <a:cubicBezTo>
                    <a:pt x="10969" y="13387"/>
                    <a:pt x="11355" y="13238"/>
                    <a:pt x="11711" y="13052"/>
                  </a:cubicBezTo>
                  <a:close/>
                  <a:moveTo>
                    <a:pt x="7898" y="4068"/>
                  </a:moveTo>
                  <a:lnTo>
                    <a:pt x="7898" y="4068"/>
                  </a:lnTo>
                  <a:cubicBezTo>
                    <a:pt x="8606" y="4569"/>
                    <a:pt x="9312" y="5097"/>
                    <a:pt x="10063" y="5703"/>
                  </a:cubicBezTo>
                  <a:cubicBezTo>
                    <a:pt x="10270" y="5868"/>
                    <a:pt x="10476" y="6032"/>
                    <a:pt x="10683" y="6204"/>
                  </a:cubicBezTo>
                  <a:cubicBezTo>
                    <a:pt x="10719" y="6240"/>
                    <a:pt x="10762" y="6267"/>
                    <a:pt x="10812" y="6303"/>
                  </a:cubicBezTo>
                  <a:cubicBezTo>
                    <a:pt x="10976" y="6425"/>
                    <a:pt x="11161" y="6567"/>
                    <a:pt x="11190" y="6739"/>
                  </a:cubicBezTo>
                  <a:cubicBezTo>
                    <a:pt x="11213" y="6840"/>
                    <a:pt x="11204" y="6960"/>
                    <a:pt x="11197" y="7068"/>
                  </a:cubicBezTo>
                  <a:lnTo>
                    <a:pt x="11197" y="7167"/>
                  </a:lnTo>
                  <a:cubicBezTo>
                    <a:pt x="11190" y="7325"/>
                    <a:pt x="11184" y="7482"/>
                    <a:pt x="11177" y="7631"/>
                  </a:cubicBezTo>
                  <a:cubicBezTo>
                    <a:pt x="11170" y="7868"/>
                    <a:pt x="11148" y="8096"/>
                    <a:pt x="11134" y="8331"/>
                  </a:cubicBezTo>
                  <a:lnTo>
                    <a:pt x="11112" y="8610"/>
                  </a:lnTo>
                  <a:cubicBezTo>
                    <a:pt x="11105" y="8689"/>
                    <a:pt x="11154" y="8775"/>
                    <a:pt x="11226" y="8811"/>
                  </a:cubicBezTo>
                  <a:cubicBezTo>
                    <a:pt x="11254" y="8825"/>
                    <a:pt x="11284" y="8832"/>
                    <a:pt x="11314" y="8832"/>
                  </a:cubicBezTo>
                  <a:cubicBezTo>
                    <a:pt x="11354" y="8832"/>
                    <a:pt x="11394" y="8820"/>
                    <a:pt x="11427" y="8795"/>
                  </a:cubicBezTo>
                  <a:cubicBezTo>
                    <a:pt x="11793" y="8505"/>
                    <a:pt x="12235" y="8203"/>
                    <a:pt x="12656" y="8203"/>
                  </a:cubicBezTo>
                  <a:cubicBezTo>
                    <a:pt x="12784" y="8203"/>
                    <a:pt x="12911" y="8231"/>
                    <a:pt x="13033" y="8296"/>
                  </a:cubicBezTo>
                  <a:cubicBezTo>
                    <a:pt x="13290" y="8432"/>
                    <a:pt x="13511" y="8696"/>
                    <a:pt x="13712" y="8924"/>
                  </a:cubicBezTo>
                  <a:lnTo>
                    <a:pt x="13768" y="8996"/>
                  </a:lnTo>
                  <a:cubicBezTo>
                    <a:pt x="14005" y="9267"/>
                    <a:pt x="14226" y="9560"/>
                    <a:pt x="14433" y="9873"/>
                  </a:cubicBezTo>
                  <a:cubicBezTo>
                    <a:pt x="14812" y="10439"/>
                    <a:pt x="15139" y="11073"/>
                    <a:pt x="15419" y="11767"/>
                  </a:cubicBezTo>
                  <a:cubicBezTo>
                    <a:pt x="15669" y="12394"/>
                    <a:pt x="15940" y="13138"/>
                    <a:pt x="16046" y="13887"/>
                  </a:cubicBezTo>
                  <a:cubicBezTo>
                    <a:pt x="16097" y="14244"/>
                    <a:pt x="16161" y="15130"/>
                    <a:pt x="15626" y="15651"/>
                  </a:cubicBezTo>
                  <a:cubicBezTo>
                    <a:pt x="15604" y="15658"/>
                    <a:pt x="15590" y="15666"/>
                    <a:pt x="15575" y="15680"/>
                  </a:cubicBezTo>
                  <a:cubicBezTo>
                    <a:pt x="15540" y="15716"/>
                    <a:pt x="15504" y="15743"/>
                    <a:pt x="15475" y="15772"/>
                  </a:cubicBezTo>
                  <a:lnTo>
                    <a:pt x="15455" y="15786"/>
                  </a:lnTo>
                  <a:cubicBezTo>
                    <a:pt x="15439" y="15795"/>
                    <a:pt x="15432" y="15802"/>
                    <a:pt x="15419" y="15808"/>
                  </a:cubicBezTo>
                  <a:cubicBezTo>
                    <a:pt x="14332" y="14981"/>
                    <a:pt x="13233" y="14023"/>
                    <a:pt x="11869" y="12717"/>
                  </a:cubicBezTo>
                  <a:cubicBezTo>
                    <a:pt x="10613" y="11517"/>
                    <a:pt x="9362" y="10259"/>
                    <a:pt x="8042" y="8867"/>
                  </a:cubicBezTo>
                  <a:cubicBezTo>
                    <a:pt x="7727" y="8538"/>
                    <a:pt x="7413" y="8202"/>
                    <a:pt x="7099" y="7859"/>
                  </a:cubicBezTo>
                  <a:cubicBezTo>
                    <a:pt x="7442" y="7260"/>
                    <a:pt x="7598" y="6547"/>
                    <a:pt x="7706" y="5911"/>
                  </a:cubicBezTo>
                  <a:cubicBezTo>
                    <a:pt x="7770" y="5575"/>
                    <a:pt x="7819" y="5211"/>
                    <a:pt x="7862" y="4817"/>
                  </a:cubicBezTo>
                  <a:cubicBezTo>
                    <a:pt x="7891" y="4576"/>
                    <a:pt x="7913" y="4325"/>
                    <a:pt x="7898" y="4068"/>
                  </a:cubicBezTo>
                  <a:close/>
                  <a:moveTo>
                    <a:pt x="12647" y="13952"/>
                  </a:moveTo>
                  <a:cubicBezTo>
                    <a:pt x="13448" y="14694"/>
                    <a:pt x="14176" y="15323"/>
                    <a:pt x="14862" y="15872"/>
                  </a:cubicBezTo>
                  <a:cubicBezTo>
                    <a:pt x="14940" y="15937"/>
                    <a:pt x="15026" y="16000"/>
                    <a:pt x="15112" y="16072"/>
                  </a:cubicBezTo>
                  <a:cubicBezTo>
                    <a:pt x="13959" y="16977"/>
                    <a:pt x="12607" y="17465"/>
                    <a:pt x="11297" y="17465"/>
                  </a:cubicBezTo>
                  <a:cubicBezTo>
                    <a:pt x="11024" y="17465"/>
                    <a:pt x="10752" y="17444"/>
                    <a:pt x="10484" y="17401"/>
                  </a:cubicBezTo>
                  <a:cubicBezTo>
                    <a:pt x="9605" y="17258"/>
                    <a:pt x="8791" y="16886"/>
                    <a:pt x="8056" y="16309"/>
                  </a:cubicBezTo>
                  <a:cubicBezTo>
                    <a:pt x="7620" y="15958"/>
                    <a:pt x="7185" y="15529"/>
                    <a:pt x="6727" y="15008"/>
                  </a:cubicBezTo>
                  <a:lnTo>
                    <a:pt x="6727" y="15008"/>
                  </a:lnTo>
                  <a:cubicBezTo>
                    <a:pt x="6998" y="15037"/>
                    <a:pt x="7249" y="15044"/>
                    <a:pt x="7434" y="15044"/>
                  </a:cubicBezTo>
                  <a:cubicBezTo>
                    <a:pt x="7812" y="15037"/>
                    <a:pt x="8227" y="15008"/>
                    <a:pt x="8698" y="14945"/>
                  </a:cubicBezTo>
                  <a:cubicBezTo>
                    <a:pt x="9662" y="14816"/>
                    <a:pt x="10519" y="14645"/>
                    <a:pt x="11319" y="14424"/>
                  </a:cubicBezTo>
                  <a:cubicBezTo>
                    <a:pt x="11761" y="14302"/>
                    <a:pt x="12226" y="14158"/>
                    <a:pt x="12647" y="13952"/>
                  </a:cubicBezTo>
                  <a:close/>
                  <a:moveTo>
                    <a:pt x="199" y="0"/>
                  </a:moveTo>
                  <a:cubicBezTo>
                    <a:pt x="153" y="0"/>
                    <a:pt x="106" y="19"/>
                    <a:pt x="72" y="48"/>
                  </a:cubicBezTo>
                  <a:cubicBezTo>
                    <a:pt x="30" y="90"/>
                    <a:pt x="1" y="147"/>
                    <a:pt x="7" y="205"/>
                  </a:cubicBezTo>
                  <a:cubicBezTo>
                    <a:pt x="201" y="1926"/>
                    <a:pt x="528" y="3647"/>
                    <a:pt x="986" y="5311"/>
                  </a:cubicBezTo>
                  <a:cubicBezTo>
                    <a:pt x="1221" y="6161"/>
                    <a:pt x="1478" y="6996"/>
                    <a:pt x="1764" y="7789"/>
                  </a:cubicBezTo>
                  <a:cubicBezTo>
                    <a:pt x="1915" y="8211"/>
                    <a:pt x="2071" y="8624"/>
                    <a:pt x="2235" y="9032"/>
                  </a:cubicBezTo>
                  <a:lnTo>
                    <a:pt x="2321" y="9239"/>
                  </a:lnTo>
                  <a:cubicBezTo>
                    <a:pt x="2443" y="9546"/>
                    <a:pt x="2571" y="9866"/>
                    <a:pt x="2720" y="10166"/>
                  </a:cubicBezTo>
                  <a:cubicBezTo>
                    <a:pt x="2792" y="10302"/>
                    <a:pt x="2907" y="10495"/>
                    <a:pt x="3115" y="10602"/>
                  </a:cubicBezTo>
                  <a:cubicBezTo>
                    <a:pt x="3286" y="10687"/>
                    <a:pt x="3471" y="10696"/>
                    <a:pt x="3663" y="10696"/>
                  </a:cubicBezTo>
                  <a:cubicBezTo>
                    <a:pt x="3753" y="10698"/>
                    <a:pt x="3845" y="10699"/>
                    <a:pt x="3939" y="10699"/>
                  </a:cubicBezTo>
                  <a:cubicBezTo>
                    <a:pt x="4204" y="10699"/>
                    <a:pt x="4489" y="10692"/>
                    <a:pt x="4820" y="10680"/>
                  </a:cubicBezTo>
                  <a:lnTo>
                    <a:pt x="4820" y="10680"/>
                  </a:lnTo>
                  <a:cubicBezTo>
                    <a:pt x="4606" y="10944"/>
                    <a:pt x="4342" y="11181"/>
                    <a:pt x="4042" y="11388"/>
                  </a:cubicBezTo>
                  <a:cubicBezTo>
                    <a:pt x="3972" y="11438"/>
                    <a:pt x="3942" y="11537"/>
                    <a:pt x="3992" y="11630"/>
                  </a:cubicBezTo>
                  <a:cubicBezTo>
                    <a:pt x="4463" y="12573"/>
                    <a:pt x="5014" y="13459"/>
                    <a:pt x="5627" y="14266"/>
                  </a:cubicBezTo>
                  <a:cubicBezTo>
                    <a:pt x="6349" y="15215"/>
                    <a:pt x="6998" y="15915"/>
                    <a:pt x="7663" y="16472"/>
                  </a:cubicBezTo>
                  <a:cubicBezTo>
                    <a:pt x="8435" y="17108"/>
                    <a:pt x="9276" y="17529"/>
                    <a:pt x="10169" y="17707"/>
                  </a:cubicBezTo>
                  <a:cubicBezTo>
                    <a:pt x="10550" y="17786"/>
                    <a:pt x="10939" y="17825"/>
                    <a:pt x="11331" y="17825"/>
                  </a:cubicBezTo>
                  <a:cubicBezTo>
                    <a:pt x="11871" y="17825"/>
                    <a:pt x="12414" y="17750"/>
                    <a:pt x="12940" y="17601"/>
                  </a:cubicBezTo>
                  <a:cubicBezTo>
                    <a:pt x="13826" y="17358"/>
                    <a:pt x="14647" y="16916"/>
                    <a:pt x="15389" y="16287"/>
                  </a:cubicBezTo>
                  <a:cubicBezTo>
                    <a:pt x="16625" y="17222"/>
                    <a:pt x="17811" y="17951"/>
                    <a:pt x="19025" y="18501"/>
                  </a:cubicBezTo>
                  <a:cubicBezTo>
                    <a:pt x="19203" y="18587"/>
                    <a:pt x="19388" y="18665"/>
                    <a:pt x="19575" y="18743"/>
                  </a:cubicBezTo>
                  <a:cubicBezTo>
                    <a:pt x="19602" y="18758"/>
                    <a:pt x="19631" y="18765"/>
                    <a:pt x="19660" y="18765"/>
                  </a:cubicBezTo>
                  <a:cubicBezTo>
                    <a:pt x="19703" y="18765"/>
                    <a:pt x="19746" y="18751"/>
                    <a:pt x="19782" y="18722"/>
                  </a:cubicBezTo>
                  <a:cubicBezTo>
                    <a:pt x="19846" y="18672"/>
                    <a:pt x="19882" y="18593"/>
                    <a:pt x="19868" y="18521"/>
                  </a:cubicBezTo>
                  <a:cubicBezTo>
                    <a:pt x="19859" y="18451"/>
                    <a:pt x="19816" y="18393"/>
                    <a:pt x="19746" y="18366"/>
                  </a:cubicBezTo>
                  <a:cubicBezTo>
                    <a:pt x="18396" y="17815"/>
                    <a:pt x="17067" y="17044"/>
                    <a:pt x="15689" y="16016"/>
                  </a:cubicBezTo>
                  <a:cubicBezTo>
                    <a:pt x="15725" y="15980"/>
                    <a:pt x="15768" y="15944"/>
                    <a:pt x="15804" y="15908"/>
                  </a:cubicBezTo>
                  <a:lnTo>
                    <a:pt x="15818" y="15887"/>
                  </a:lnTo>
                  <a:cubicBezTo>
                    <a:pt x="16240" y="15508"/>
                    <a:pt x="16483" y="14915"/>
                    <a:pt x="16474" y="14295"/>
                  </a:cubicBezTo>
                  <a:cubicBezTo>
                    <a:pt x="16474" y="13844"/>
                    <a:pt x="16368" y="13416"/>
                    <a:pt x="16282" y="13087"/>
                  </a:cubicBezTo>
                  <a:cubicBezTo>
                    <a:pt x="16174" y="12694"/>
                    <a:pt x="16046" y="12309"/>
                    <a:pt x="15904" y="11923"/>
                  </a:cubicBezTo>
                  <a:cubicBezTo>
                    <a:pt x="15611" y="11138"/>
                    <a:pt x="15254" y="10423"/>
                    <a:pt x="14846" y="9788"/>
                  </a:cubicBezTo>
                  <a:cubicBezTo>
                    <a:pt x="14625" y="9445"/>
                    <a:pt x="14390" y="9124"/>
                    <a:pt x="14140" y="8824"/>
                  </a:cubicBezTo>
                  <a:lnTo>
                    <a:pt x="14083" y="8768"/>
                  </a:lnTo>
                  <a:cubicBezTo>
                    <a:pt x="13869" y="8511"/>
                    <a:pt x="13626" y="8224"/>
                    <a:pt x="13333" y="8031"/>
                  </a:cubicBezTo>
                  <a:cubicBezTo>
                    <a:pt x="13122" y="7893"/>
                    <a:pt x="12904" y="7837"/>
                    <a:pt x="12686" y="7837"/>
                  </a:cubicBezTo>
                  <a:cubicBezTo>
                    <a:pt x="12286" y="7837"/>
                    <a:pt x="11888" y="8026"/>
                    <a:pt x="11540" y="8238"/>
                  </a:cubicBezTo>
                  <a:cubicBezTo>
                    <a:pt x="11569" y="7839"/>
                    <a:pt x="11590" y="7410"/>
                    <a:pt x="11598" y="6968"/>
                  </a:cubicBezTo>
                  <a:cubicBezTo>
                    <a:pt x="11598" y="6739"/>
                    <a:pt x="11569" y="6468"/>
                    <a:pt x="11319" y="6240"/>
                  </a:cubicBezTo>
                  <a:cubicBezTo>
                    <a:pt x="11190" y="6118"/>
                    <a:pt x="11055" y="6003"/>
                    <a:pt x="10920" y="5897"/>
                  </a:cubicBezTo>
                  <a:lnTo>
                    <a:pt x="10769" y="5775"/>
                  </a:lnTo>
                  <a:cubicBezTo>
                    <a:pt x="9955" y="5103"/>
                    <a:pt x="9190" y="4517"/>
                    <a:pt x="8428" y="3976"/>
                  </a:cubicBezTo>
                  <a:cubicBezTo>
                    <a:pt x="6671" y="2718"/>
                    <a:pt x="5007" y="1761"/>
                    <a:pt x="3356" y="1047"/>
                  </a:cubicBezTo>
                  <a:cubicBezTo>
                    <a:pt x="2301" y="598"/>
                    <a:pt x="1250" y="248"/>
                    <a:pt x="235" y="5"/>
                  </a:cubicBezTo>
                  <a:cubicBezTo>
                    <a:pt x="223" y="2"/>
                    <a:pt x="211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44"/>
          <p:cNvGrpSpPr/>
          <p:nvPr/>
        </p:nvGrpSpPr>
        <p:grpSpPr>
          <a:xfrm rot="3656579">
            <a:off x="3545622" y="3151097"/>
            <a:ext cx="1154246" cy="1520679"/>
            <a:chOff x="5450897" y="3655524"/>
            <a:chExt cx="455990" cy="600741"/>
          </a:xfrm>
        </p:grpSpPr>
        <p:sp>
          <p:nvSpPr>
            <p:cNvPr id="1543" name="Google Shape;1543;p44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4" name="Google Shape;1554;p44"/>
          <p:cNvSpPr/>
          <p:nvPr/>
        </p:nvSpPr>
        <p:spPr>
          <a:xfrm>
            <a:off x="998502" y="1689377"/>
            <a:ext cx="1697460" cy="1067587"/>
          </a:xfrm>
          <a:custGeom>
            <a:avLst/>
            <a:gdLst/>
            <a:ahLst/>
            <a:cxnLst/>
            <a:rect l="l" t="t" r="r" b="b"/>
            <a:pathLst>
              <a:path w="47083" h="29612" extrusionOk="0">
                <a:moveTo>
                  <a:pt x="25392" y="1"/>
                </a:moveTo>
                <a:cubicBezTo>
                  <a:pt x="24571" y="1"/>
                  <a:pt x="23700" y="241"/>
                  <a:pt x="22782" y="684"/>
                </a:cubicBezTo>
                <a:cubicBezTo>
                  <a:pt x="19511" y="2254"/>
                  <a:pt x="17489" y="6067"/>
                  <a:pt x="17918" y="9817"/>
                </a:cubicBezTo>
                <a:cubicBezTo>
                  <a:pt x="17947" y="10081"/>
                  <a:pt x="17832" y="10223"/>
                  <a:pt x="17633" y="10331"/>
                </a:cubicBezTo>
                <a:cubicBezTo>
                  <a:pt x="17588" y="10355"/>
                  <a:pt x="17548" y="10366"/>
                  <a:pt x="17511" y="10366"/>
                </a:cubicBezTo>
                <a:cubicBezTo>
                  <a:pt x="17396" y="10366"/>
                  <a:pt x="17318" y="10263"/>
                  <a:pt x="17247" y="10160"/>
                </a:cubicBezTo>
                <a:cubicBezTo>
                  <a:pt x="16905" y="9702"/>
                  <a:pt x="16476" y="9346"/>
                  <a:pt x="16019" y="9024"/>
                </a:cubicBezTo>
                <a:cubicBezTo>
                  <a:pt x="15053" y="8356"/>
                  <a:pt x="14054" y="8026"/>
                  <a:pt x="13079" y="8026"/>
                </a:cubicBezTo>
                <a:cubicBezTo>
                  <a:pt x="11811" y="8026"/>
                  <a:pt x="10582" y="8583"/>
                  <a:pt x="9513" y="9682"/>
                </a:cubicBezTo>
                <a:cubicBezTo>
                  <a:pt x="8520" y="10710"/>
                  <a:pt x="7848" y="11917"/>
                  <a:pt x="7456" y="13288"/>
                </a:cubicBezTo>
                <a:cubicBezTo>
                  <a:pt x="7310" y="13795"/>
                  <a:pt x="7244" y="13933"/>
                  <a:pt x="6944" y="13933"/>
                </a:cubicBezTo>
                <a:cubicBezTo>
                  <a:pt x="6864" y="13933"/>
                  <a:pt x="6768" y="13923"/>
                  <a:pt x="6649" y="13908"/>
                </a:cubicBezTo>
                <a:cubicBezTo>
                  <a:pt x="6409" y="13878"/>
                  <a:pt x="6173" y="13863"/>
                  <a:pt x="5941" y="13863"/>
                </a:cubicBezTo>
                <a:cubicBezTo>
                  <a:pt x="4752" y="13863"/>
                  <a:pt x="3652" y="14245"/>
                  <a:pt x="2607" y="14873"/>
                </a:cubicBezTo>
                <a:cubicBezTo>
                  <a:pt x="2215" y="15101"/>
                  <a:pt x="1872" y="15401"/>
                  <a:pt x="1559" y="15737"/>
                </a:cubicBezTo>
                <a:cubicBezTo>
                  <a:pt x="129" y="17257"/>
                  <a:pt x="1" y="19758"/>
                  <a:pt x="1622" y="21050"/>
                </a:cubicBezTo>
                <a:cubicBezTo>
                  <a:pt x="1687" y="21100"/>
                  <a:pt x="1744" y="21156"/>
                  <a:pt x="1793" y="21221"/>
                </a:cubicBezTo>
                <a:cubicBezTo>
                  <a:pt x="1893" y="21357"/>
                  <a:pt x="1958" y="21499"/>
                  <a:pt x="1836" y="21657"/>
                </a:cubicBezTo>
                <a:cubicBezTo>
                  <a:pt x="1250" y="22392"/>
                  <a:pt x="1593" y="23093"/>
                  <a:pt x="1958" y="23749"/>
                </a:cubicBezTo>
                <a:cubicBezTo>
                  <a:pt x="2472" y="24670"/>
                  <a:pt x="3279" y="25285"/>
                  <a:pt x="4164" y="25792"/>
                </a:cubicBezTo>
                <a:cubicBezTo>
                  <a:pt x="5722" y="26684"/>
                  <a:pt x="7420" y="27098"/>
                  <a:pt x="9199" y="27170"/>
                </a:cubicBezTo>
                <a:cubicBezTo>
                  <a:pt x="9371" y="27177"/>
                  <a:pt x="9541" y="27180"/>
                  <a:pt x="9711" y="27180"/>
                </a:cubicBezTo>
                <a:cubicBezTo>
                  <a:pt x="12008" y="27180"/>
                  <a:pt x="14146" y="26589"/>
                  <a:pt x="16061" y="25199"/>
                </a:cubicBezTo>
                <a:cubicBezTo>
                  <a:pt x="16265" y="25052"/>
                  <a:pt x="16392" y="24969"/>
                  <a:pt x="16483" y="24969"/>
                </a:cubicBezTo>
                <a:cubicBezTo>
                  <a:pt x="16600" y="24969"/>
                  <a:pt x="16658" y="25105"/>
                  <a:pt x="16747" y="25414"/>
                </a:cubicBezTo>
                <a:cubicBezTo>
                  <a:pt x="17076" y="26564"/>
                  <a:pt x="17825" y="27326"/>
                  <a:pt x="18869" y="27777"/>
                </a:cubicBezTo>
                <a:cubicBezTo>
                  <a:pt x="19993" y="28262"/>
                  <a:pt x="21103" y="28513"/>
                  <a:pt x="22196" y="28513"/>
                </a:cubicBezTo>
                <a:cubicBezTo>
                  <a:pt x="23630" y="28513"/>
                  <a:pt x="25033" y="28081"/>
                  <a:pt x="26394" y="27177"/>
                </a:cubicBezTo>
                <a:cubicBezTo>
                  <a:pt x="26624" y="27024"/>
                  <a:pt x="26781" y="26939"/>
                  <a:pt x="26898" y="26939"/>
                </a:cubicBezTo>
                <a:cubicBezTo>
                  <a:pt x="27064" y="26939"/>
                  <a:pt x="27148" y="27111"/>
                  <a:pt x="27244" y="27506"/>
                </a:cubicBezTo>
                <a:cubicBezTo>
                  <a:pt x="27508" y="28584"/>
                  <a:pt x="28209" y="29205"/>
                  <a:pt x="29238" y="29477"/>
                </a:cubicBezTo>
                <a:cubicBezTo>
                  <a:pt x="29585" y="29568"/>
                  <a:pt x="29941" y="29612"/>
                  <a:pt x="30297" y="29612"/>
                </a:cubicBezTo>
                <a:cubicBezTo>
                  <a:pt x="32115" y="29612"/>
                  <a:pt x="33940" y="28478"/>
                  <a:pt x="34657" y="26769"/>
                </a:cubicBezTo>
                <a:cubicBezTo>
                  <a:pt x="34786" y="26469"/>
                  <a:pt x="34878" y="26156"/>
                  <a:pt x="35000" y="25863"/>
                </a:cubicBezTo>
                <a:cubicBezTo>
                  <a:pt x="35072" y="25683"/>
                  <a:pt x="35157" y="25591"/>
                  <a:pt x="35248" y="25591"/>
                </a:cubicBezTo>
                <a:cubicBezTo>
                  <a:pt x="35327" y="25591"/>
                  <a:pt x="35410" y="25660"/>
                  <a:pt x="35493" y="25799"/>
                </a:cubicBezTo>
                <a:cubicBezTo>
                  <a:pt x="35692" y="26149"/>
                  <a:pt x="35843" y="26521"/>
                  <a:pt x="36021" y="26884"/>
                </a:cubicBezTo>
                <a:cubicBezTo>
                  <a:pt x="36428" y="27710"/>
                  <a:pt x="37079" y="28199"/>
                  <a:pt x="37992" y="28199"/>
                </a:cubicBezTo>
                <a:cubicBezTo>
                  <a:pt x="38011" y="28199"/>
                  <a:pt x="38030" y="28199"/>
                  <a:pt x="38049" y="28199"/>
                </a:cubicBezTo>
                <a:cubicBezTo>
                  <a:pt x="38978" y="28176"/>
                  <a:pt x="39650" y="27691"/>
                  <a:pt x="40049" y="26828"/>
                </a:cubicBezTo>
                <a:cubicBezTo>
                  <a:pt x="40213" y="26478"/>
                  <a:pt x="40327" y="26127"/>
                  <a:pt x="40349" y="25741"/>
                </a:cubicBezTo>
                <a:cubicBezTo>
                  <a:pt x="40392" y="25177"/>
                  <a:pt x="40428" y="24613"/>
                  <a:pt x="40299" y="24056"/>
                </a:cubicBezTo>
                <a:cubicBezTo>
                  <a:pt x="40263" y="23885"/>
                  <a:pt x="40141" y="23664"/>
                  <a:pt x="40399" y="23571"/>
                </a:cubicBezTo>
                <a:cubicBezTo>
                  <a:pt x="40438" y="23556"/>
                  <a:pt x="40476" y="23550"/>
                  <a:pt x="40514" y="23550"/>
                </a:cubicBezTo>
                <a:cubicBezTo>
                  <a:pt x="40658" y="23550"/>
                  <a:pt x="40783" y="23650"/>
                  <a:pt x="40892" y="23763"/>
                </a:cubicBezTo>
                <a:cubicBezTo>
                  <a:pt x="40942" y="23821"/>
                  <a:pt x="40978" y="23898"/>
                  <a:pt x="41012" y="23970"/>
                </a:cubicBezTo>
                <a:cubicBezTo>
                  <a:pt x="41249" y="24392"/>
                  <a:pt x="41634" y="24534"/>
                  <a:pt x="42083" y="24534"/>
                </a:cubicBezTo>
                <a:cubicBezTo>
                  <a:pt x="43747" y="24527"/>
                  <a:pt x="45083" y="23898"/>
                  <a:pt x="46005" y="22457"/>
                </a:cubicBezTo>
                <a:cubicBezTo>
                  <a:pt x="46404" y="21835"/>
                  <a:pt x="46625" y="21149"/>
                  <a:pt x="46790" y="20436"/>
                </a:cubicBezTo>
                <a:cubicBezTo>
                  <a:pt x="47083" y="19057"/>
                  <a:pt x="46904" y="17658"/>
                  <a:pt x="46291" y="16522"/>
                </a:cubicBezTo>
                <a:cubicBezTo>
                  <a:pt x="45146" y="14418"/>
                  <a:pt x="42474" y="12950"/>
                  <a:pt x="40025" y="12950"/>
                </a:cubicBezTo>
                <a:cubicBezTo>
                  <a:pt x="39599" y="12950"/>
                  <a:pt x="39180" y="12994"/>
                  <a:pt x="38777" y="13087"/>
                </a:cubicBezTo>
                <a:cubicBezTo>
                  <a:pt x="37636" y="13351"/>
                  <a:pt x="36565" y="13766"/>
                  <a:pt x="36265" y="15123"/>
                </a:cubicBezTo>
                <a:cubicBezTo>
                  <a:pt x="36237" y="15232"/>
                  <a:pt x="36175" y="15316"/>
                  <a:pt x="36056" y="15316"/>
                </a:cubicBezTo>
                <a:cubicBezTo>
                  <a:pt x="36051" y="15316"/>
                  <a:pt x="36047" y="15316"/>
                  <a:pt x="36042" y="15315"/>
                </a:cubicBezTo>
                <a:cubicBezTo>
                  <a:pt x="35929" y="15302"/>
                  <a:pt x="35850" y="15230"/>
                  <a:pt x="35800" y="15130"/>
                </a:cubicBezTo>
                <a:cubicBezTo>
                  <a:pt x="35728" y="15002"/>
                  <a:pt x="35728" y="14873"/>
                  <a:pt x="35785" y="14745"/>
                </a:cubicBezTo>
                <a:cubicBezTo>
                  <a:pt x="36229" y="13787"/>
                  <a:pt x="35972" y="12844"/>
                  <a:pt x="35692" y="11917"/>
                </a:cubicBezTo>
                <a:cubicBezTo>
                  <a:pt x="35457" y="11145"/>
                  <a:pt x="34950" y="10552"/>
                  <a:pt x="34222" y="10196"/>
                </a:cubicBezTo>
                <a:cubicBezTo>
                  <a:pt x="33571" y="9868"/>
                  <a:pt x="32907" y="9647"/>
                  <a:pt x="32221" y="9647"/>
                </a:cubicBezTo>
                <a:cubicBezTo>
                  <a:pt x="31799" y="9647"/>
                  <a:pt x="31370" y="9730"/>
                  <a:pt x="30929" y="9923"/>
                </a:cubicBezTo>
                <a:cubicBezTo>
                  <a:pt x="30836" y="9965"/>
                  <a:pt x="30758" y="9987"/>
                  <a:pt x="30696" y="9987"/>
                </a:cubicBezTo>
                <a:cubicBezTo>
                  <a:pt x="30547" y="9987"/>
                  <a:pt x="30493" y="9862"/>
                  <a:pt x="30544" y="9610"/>
                </a:cubicBezTo>
                <a:cubicBezTo>
                  <a:pt x="30636" y="9152"/>
                  <a:pt x="30643" y="8703"/>
                  <a:pt x="30659" y="8246"/>
                </a:cubicBezTo>
                <a:cubicBezTo>
                  <a:pt x="30737" y="6268"/>
                  <a:pt x="30458" y="4346"/>
                  <a:pt x="29409" y="2669"/>
                </a:cubicBezTo>
                <a:cubicBezTo>
                  <a:pt x="28248" y="813"/>
                  <a:pt x="26904" y="1"/>
                  <a:pt x="253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4"/>
          <p:cNvSpPr/>
          <p:nvPr/>
        </p:nvSpPr>
        <p:spPr>
          <a:xfrm>
            <a:off x="1620274" y="1485627"/>
            <a:ext cx="2890200" cy="289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4"/>
          <p:cNvSpPr/>
          <p:nvPr/>
        </p:nvSpPr>
        <p:spPr>
          <a:xfrm>
            <a:off x="2416532" y="1543571"/>
            <a:ext cx="1984367" cy="2636316"/>
          </a:xfrm>
          <a:custGeom>
            <a:avLst/>
            <a:gdLst/>
            <a:ahLst/>
            <a:cxnLst/>
            <a:rect l="l" t="t" r="r" b="b"/>
            <a:pathLst>
              <a:path w="2407" h="3349" extrusionOk="0">
                <a:moveTo>
                  <a:pt x="1256" y="1"/>
                </a:moveTo>
                <a:lnTo>
                  <a:pt x="1005" y="126"/>
                </a:lnTo>
                <a:lnTo>
                  <a:pt x="628" y="189"/>
                </a:lnTo>
                <a:lnTo>
                  <a:pt x="419" y="377"/>
                </a:lnTo>
                <a:lnTo>
                  <a:pt x="210" y="419"/>
                </a:lnTo>
                <a:lnTo>
                  <a:pt x="21" y="586"/>
                </a:lnTo>
                <a:lnTo>
                  <a:pt x="0" y="712"/>
                </a:lnTo>
                <a:lnTo>
                  <a:pt x="0" y="733"/>
                </a:lnTo>
                <a:lnTo>
                  <a:pt x="105" y="649"/>
                </a:lnTo>
                <a:lnTo>
                  <a:pt x="293" y="691"/>
                </a:lnTo>
                <a:lnTo>
                  <a:pt x="210" y="712"/>
                </a:lnTo>
                <a:lnTo>
                  <a:pt x="419" y="921"/>
                </a:lnTo>
                <a:lnTo>
                  <a:pt x="565" y="1130"/>
                </a:lnTo>
                <a:lnTo>
                  <a:pt x="649" y="1130"/>
                </a:lnTo>
                <a:lnTo>
                  <a:pt x="607" y="1214"/>
                </a:lnTo>
                <a:lnTo>
                  <a:pt x="712" y="1319"/>
                </a:lnTo>
                <a:lnTo>
                  <a:pt x="733" y="1423"/>
                </a:lnTo>
                <a:lnTo>
                  <a:pt x="544" y="1361"/>
                </a:lnTo>
                <a:lnTo>
                  <a:pt x="524" y="1277"/>
                </a:lnTo>
                <a:lnTo>
                  <a:pt x="461" y="1381"/>
                </a:lnTo>
                <a:lnTo>
                  <a:pt x="398" y="1361"/>
                </a:lnTo>
                <a:lnTo>
                  <a:pt x="252" y="1549"/>
                </a:lnTo>
                <a:lnTo>
                  <a:pt x="524" y="1653"/>
                </a:lnTo>
                <a:lnTo>
                  <a:pt x="607" y="1633"/>
                </a:lnTo>
                <a:lnTo>
                  <a:pt x="649" y="1758"/>
                </a:lnTo>
                <a:lnTo>
                  <a:pt x="649" y="1988"/>
                </a:lnTo>
                <a:lnTo>
                  <a:pt x="712" y="2051"/>
                </a:lnTo>
                <a:lnTo>
                  <a:pt x="754" y="2009"/>
                </a:lnTo>
                <a:lnTo>
                  <a:pt x="858" y="2197"/>
                </a:lnTo>
                <a:lnTo>
                  <a:pt x="670" y="2323"/>
                </a:lnTo>
                <a:lnTo>
                  <a:pt x="670" y="2386"/>
                </a:lnTo>
                <a:lnTo>
                  <a:pt x="754" y="2469"/>
                </a:lnTo>
                <a:lnTo>
                  <a:pt x="754" y="2574"/>
                </a:lnTo>
                <a:lnTo>
                  <a:pt x="670" y="2595"/>
                </a:lnTo>
                <a:lnTo>
                  <a:pt x="670" y="2700"/>
                </a:lnTo>
                <a:lnTo>
                  <a:pt x="733" y="2804"/>
                </a:lnTo>
                <a:lnTo>
                  <a:pt x="670" y="2804"/>
                </a:lnTo>
                <a:lnTo>
                  <a:pt x="816" y="3097"/>
                </a:lnTo>
                <a:lnTo>
                  <a:pt x="879" y="3097"/>
                </a:lnTo>
                <a:lnTo>
                  <a:pt x="921" y="3223"/>
                </a:lnTo>
                <a:lnTo>
                  <a:pt x="963" y="3244"/>
                </a:lnTo>
                <a:lnTo>
                  <a:pt x="963" y="3348"/>
                </a:lnTo>
                <a:lnTo>
                  <a:pt x="1047" y="3306"/>
                </a:lnTo>
                <a:lnTo>
                  <a:pt x="1047" y="3139"/>
                </a:lnTo>
                <a:lnTo>
                  <a:pt x="1088" y="3223"/>
                </a:lnTo>
                <a:lnTo>
                  <a:pt x="1172" y="3118"/>
                </a:lnTo>
                <a:lnTo>
                  <a:pt x="1444" y="2888"/>
                </a:lnTo>
                <a:lnTo>
                  <a:pt x="1549" y="2846"/>
                </a:lnTo>
                <a:lnTo>
                  <a:pt x="1570" y="2909"/>
                </a:lnTo>
                <a:lnTo>
                  <a:pt x="1653" y="2825"/>
                </a:lnTo>
                <a:lnTo>
                  <a:pt x="1695" y="2825"/>
                </a:lnTo>
                <a:lnTo>
                  <a:pt x="1758" y="2930"/>
                </a:lnTo>
                <a:lnTo>
                  <a:pt x="1863" y="2909"/>
                </a:lnTo>
                <a:lnTo>
                  <a:pt x="1905" y="2951"/>
                </a:lnTo>
                <a:lnTo>
                  <a:pt x="1967" y="2909"/>
                </a:lnTo>
                <a:lnTo>
                  <a:pt x="1925" y="2825"/>
                </a:lnTo>
                <a:lnTo>
                  <a:pt x="2072" y="2741"/>
                </a:lnTo>
                <a:lnTo>
                  <a:pt x="2197" y="2741"/>
                </a:lnTo>
                <a:lnTo>
                  <a:pt x="2344" y="2532"/>
                </a:lnTo>
                <a:lnTo>
                  <a:pt x="2323" y="2490"/>
                </a:lnTo>
                <a:lnTo>
                  <a:pt x="2407" y="2428"/>
                </a:lnTo>
                <a:lnTo>
                  <a:pt x="2344" y="1988"/>
                </a:lnTo>
                <a:lnTo>
                  <a:pt x="2323" y="1988"/>
                </a:lnTo>
                <a:lnTo>
                  <a:pt x="2281" y="2009"/>
                </a:lnTo>
                <a:lnTo>
                  <a:pt x="2281" y="1884"/>
                </a:lnTo>
                <a:lnTo>
                  <a:pt x="2197" y="1486"/>
                </a:lnTo>
                <a:lnTo>
                  <a:pt x="2114" y="1381"/>
                </a:lnTo>
                <a:lnTo>
                  <a:pt x="2114" y="1130"/>
                </a:lnTo>
                <a:lnTo>
                  <a:pt x="1779" y="712"/>
                </a:lnTo>
                <a:lnTo>
                  <a:pt x="1465" y="398"/>
                </a:lnTo>
                <a:lnTo>
                  <a:pt x="125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44"/>
          <p:cNvSpPr/>
          <p:nvPr/>
        </p:nvSpPr>
        <p:spPr>
          <a:xfrm flipH="1">
            <a:off x="2994932" y="2080870"/>
            <a:ext cx="281448" cy="284617"/>
          </a:xfrm>
          <a:custGeom>
            <a:avLst/>
            <a:gdLst/>
            <a:ahLst/>
            <a:cxnLst/>
            <a:rect l="l" t="t" r="r" b="b"/>
            <a:pathLst>
              <a:path w="117515" h="49263" extrusionOk="0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44"/>
          <p:cNvSpPr/>
          <p:nvPr/>
        </p:nvSpPr>
        <p:spPr>
          <a:xfrm flipH="1">
            <a:off x="3530928" y="2958066"/>
            <a:ext cx="281448" cy="284617"/>
          </a:xfrm>
          <a:custGeom>
            <a:avLst/>
            <a:gdLst/>
            <a:ahLst/>
            <a:cxnLst/>
            <a:rect l="l" t="t" r="r" b="b"/>
            <a:pathLst>
              <a:path w="117515" h="49263" extrusionOk="0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0" name="Google Shape;1560;p44"/>
          <p:cNvGrpSpPr/>
          <p:nvPr/>
        </p:nvGrpSpPr>
        <p:grpSpPr>
          <a:xfrm rot="2363683" flipH="1">
            <a:off x="2252159" y="1592369"/>
            <a:ext cx="606049" cy="753242"/>
            <a:chOff x="5413032" y="2915892"/>
            <a:chExt cx="344933" cy="428708"/>
          </a:xfrm>
        </p:grpSpPr>
        <p:sp>
          <p:nvSpPr>
            <p:cNvPr id="1561" name="Google Shape;1561;p44"/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9" name="Google Shape;1569;p44"/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570" name="Google Shape;1570;p44"/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4"/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4"/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44"/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4" name="Google Shape;1574;p44"/>
          <p:cNvGrpSpPr/>
          <p:nvPr/>
        </p:nvGrpSpPr>
        <p:grpSpPr>
          <a:xfrm>
            <a:off x="2505459" y="3716132"/>
            <a:ext cx="522919" cy="473801"/>
            <a:chOff x="3346266" y="1265304"/>
            <a:chExt cx="227307" cy="205965"/>
          </a:xfrm>
        </p:grpSpPr>
        <p:sp>
          <p:nvSpPr>
            <p:cNvPr id="1575" name="Google Shape;1575;p44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4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4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4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3" name="Google Shape;1603;p44"/>
          <p:cNvSpPr/>
          <p:nvPr/>
        </p:nvSpPr>
        <p:spPr>
          <a:xfrm flipH="1">
            <a:off x="3177778" y="3428616"/>
            <a:ext cx="281448" cy="284617"/>
          </a:xfrm>
          <a:custGeom>
            <a:avLst/>
            <a:gdLst/>
            <a:ahLst/>
            <a:cxnLst/>
            <a:rect l="l" t="t" r="r" b="b"/>
            <a:pathLst>
              <a:path w="117515" h="49263" extrusionOk="0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44"/>
          <p:cNvSpPr/>
          <p:nvPr/>
        </p:nvSpPr>
        <p:spPr>
          <a:xfrm flipH="1">
            <a:off x="3696228" y="2440041"/>
            <a:ext cx="281448" cy="284617"/>
          </a:xfrm>
          <a:custGeom>
            <a:avLst/>
            <a:gdLst/>
            <a:ahLst/>
            <a:cxnLst/>
            <a:rect l="l" t="t" r="r" b="b"/>
            <a:pathLst>
              <a:path w="117515" h="49263" extrusionOk="0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4"/>
          <p:cNvSpPr/>
          <p:nvPr/>
        </p:nvSpPr>
        <p:spPr>
          <a:xfrm flipH="1">
            <a:off x="2924657" y="2754745"/>
            <a:ext cx="281448" cy="284617"/>
          </a:xfrm>
          <a:custGeom>
            <a:avLst/>
            <a:gdLst/>
            <a:ahLst/>
            <a:cxnLst/>
            <a:rect l="l" t="t" r="r" b="b"/>
            <a:pathLst>
              <a:path w="117515" h="49263" extrusionOk="0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4"/>
          <p:cNvSpPr/>
          <p:nvPr/>
        </p:nvSpPr>
        <p:spPr>
          <a:xfrm flipH="1">
            <a:off x="3267991" y="1696654"/>
            <a:ext cx="281448" cy="284617"/>
          </a:xfrm>
          <a:custGeom>
            <a:avLst/>
            <a:gdLst/>
            <a:ahLst/>
            <a:cxnLst/>
            <a:rect l="l" t="t" r="r" b="b"/>
            <a:pathLst>
              <a:path w="117515" h="49263" extrusionOk="0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61;p46">
            <a:extLst>
              <a:ext uri="{FF2B5EF4-FFF2-40B4-BE49-F238E27FC236}">
                <a16:creationId xmlns:a16="http://schemas.microsoft.com/office/drawing/2014/main" id="{E094D036-7D82-D380-49E2-BD9922975F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32781" y="1692983"/>
            <a:ext cx="5733000" cy="21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>
          <a:extLst>
            <a:ext uri="{FF2B5EF4-FFF2-40B4-BE49-F238E27FC236}">
              <a16:creationId xmlns:a16="http://schemas.microsoft.com/office/drawing/2014/main" id="{C7A2794B-4CE3-681E-5CE3-6B8154B8B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9">
            <a:extLst>
              <a:ext uri="{FF2B5EF4-FFF2-40B4-BE49-F238E27FC236}">
                <a16:creationId xmlns:a16="http://schemas.microsoft.com/office/drawing/2014/main" id="{1A38EE32-B0F5-48C7-7030-99B2926419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Specification</a:t>
            </a:r>
            <a:endParaRPr dirty="0"/>
          </a:p>
        </p:txBody>
      </p:sp>
      <p:sp>
        <p:nvSpPr>
          <p:cNvPr id="972" name="Google Shape;972;p29">
            <a:extLst>
              <a:ext uri="{FF2B5EF4-FFF2-40B4-BE49-F238E27FC236}">
                <a16:creationId xmlns:a16="http://schemas.microsoft.com/office/drawing/2014/main" id="{35A6A48E-BBC2-51B6-771B-18289EBD3C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just">
              <a:buNone/>
            </a:pPr>
            <a:r>
              <a:rPr lang="en-US" sz="1300" b="1" dirty="0"/>
              <a:t>Scope &amp; Features (End-to-End):</a:t>
            </a:r>
          </a:p>
          <a:p>
            <a:pPr algn="just"/>
            <a:r>
              <a:rPr lang="en-US" b="1" dirty="0"/>
              <a:t>Authentication &amp; Authorization → Secure login with JWT + RBAC (Admin / Analyst)</a:t>
            </a:r>
          </a:p>
          <a:p>
            <a:pPr algn="just"/>
            <a:r>
              <a:rPr lang="en-US" b="1" dirty="0"/>
              <a:t>Data Ingestion → Upload CSV, fetch Weather API, Satellite Imagery integration</a:t>
            </a:r>
          </a:p>
          <a:p>
            <a:pPr algn="just"/>
            <a:r>
              <a:rPr lang="en-US" b="1" dirty="0"/>
              <a:t>Data Storage → MongoDB Atlas + Local dataset storage (scalable &amp; fault-tolerant)</a:t>
            </a:r>
          </a:p>
          <a:p>
            <a:pPr algn="just"/>
            <a:r>
              <a:rPr lang="en-US" b="1" dirty="0"/>
              <a:t>Data Processing → Aggregations, grouping, averages, pattern detection</a:t>
            </a:r>
          </a:p>
          <a:p>
            <a:pPr algn="just"/>
            <a:r>
              <a:rPr lang="en-US" b="1" dirty="0"/>
              <a:t>Real-Time Data Processing → SSE streams, live dataset charts, city temperature updates</a:t>
            </a:r>
          </a:p>
          <a:p>
            <a:pPr algn="just"/>
            <a:r>
              <a:rPr lang="en-US" b="1" dirty="0"/>
              <a:t>Machine Learning Models →</a:t>
            </a:r>
          </a:p>
          <a:p>
            <a:pPr lvl="1" algn="just"/>
            <a:r>
              <a:rPr lang="en-US" b="1" i="1" dirty="0"/>
              <a:t>Anomaly Detection</a:t>
            </a:r>
            <a:r>
              <a:rPr lang="en-US" b="1" dirty="0"/>
              <a:t> (Isolation Forest)</a:t>
            </a:r>
          </a:p>
          <a:p>
            <a:pPr lvl="1" algn="just"/>
            <a:r>
              <a:rPr lang="en-US" b="1" i="1" dirty="0"/>
              <a:t>Forecasting</a:t>
            </a:r>
            <a:r>
              <a:rPr lang="en-US" b="1" dirty="0"/>
              <a:t> (ARIMA)</a:t>
            </a:r>
          </a:p>
          <a:p>
            <a:pPr lvl="1" algn="just"/>
            <a:r>
              <a:rPr lang="en-US" b="1" i="1" dirty="0"/>
              <a:t>Correlation Analysis</a:t>
            </a:r>
            <a:r>
              <a:rPr lang="en-US" b="1" dirty="0"/>
              <a:t> (Auto, Cross, Matrix)</a:t>
            </a:r>
          </a:p>
          <a:p>
            <a:pPr algn="just"/>
            <a:r>
              <a:rPr lang="en-US" b="1" dirty="0"/>
              <a:t>Weather Services → Live weather details &amp; chatbot assistant (</a:t>
            </a:r>
            <a:r>
              <a:rPr lang="en-US" b="1" dirty="0" err="1"/>
              <a:t>OpenWeather</a:t>
            </a:r>
            <a:r>
              <a:rPr lang="en-US" b="1" dirty="0"/>
              <a:t> API)</a:t>
            </a:r>
          </a:p>
          <a:p>
            <a:pPr algn="just"/>
            <a:r>
              <a:rPr lang="en-US" b="1" dirty="0"/>
              <a:t>Admin Management → Manage admin users (CRUD)</a:t>
            </a:r>
          </a:p>
          <a:p>
            <a:pPr algn="just"/>
            <a:r>
              <a:rPr lang="en-US" b="1" dirty="0"/>
              <a:t>Feedback System → Submit, track, update, and resolve feedback</a:t>
            </a:r>
          </a:p>
          <a:p>
            <a:pPr marL="152400" indent="0">
              <a:buNone/>
            </a:pPr>
            <a:r>
              <a:rPr lang="en-US" sz="1300" b="1" dirty="0"/>
              <a:t>Outcome:</a:t>
            </a:r>
            <a:br>
              <a:rPr lang="en-US" dirty="0"/>
            </a:br>
            <a:r>
              <a:rPr lang="en-US" dirty="0"/>
              <a:t>A full-stack platform enabling climate agencies to </a:t>
            </a:r>
            <a:r>
              <a:rPr lang="en-US" b="1" dirty="0"/>
              <a:t>ingest, analyze, predict, and visualize climate data</a:t>
            </a:r>
            <a:r>
              <a:rPr lang="en-US" dirty="0"/>
              <a:t> in real time with </a:t>
            </a:r>
            <a:r>
              <a:rPr lang="en-US" b="1" dirty="0"/>
              <a:t>secure access control</a:t>
            </a:r>
            <a:r>
              <a:rPr lang="en-US" dirty="0"/>
              <a:t>.</a:t>
            </a:r>
          </a:p>
          <a:p>
            <a:pPr marL="152400" indent="0" algn="just">
              <a:buNone/>
            </a:pPr>
            <a:endParaRPr lang="en-US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1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0"/>
          <p:cNvSpPr txBox="1">
            <a:spLocks noGrp="1"/>
          </p:cNvSpPr>
          <p:nvPr>
            <p:ph type="title" idx="3"/>
          </p:nvPr>
        </p:nvSpPr>
        <p:spPr>
          <a:xfrm>
            <a:off x="720000" y="3679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ERD (Entity Relationship Diagram)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DC7973A-D4A7-F16E-CADA-26464B6534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17725"/>
            <a:ext cx="5943600" cy="3799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>
          <a:extLst>
            <a:ext uri="{FF2B5EF4-FFF2-40B4-BE49-F238E27FC236}">
              <a16:creationId xmlns:a16="http://schemas.microsoft.com/office/drawing/2014/main" id="{CFB84030-BAF5-B780-105C-4096BF9C8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0">
            <a:extLst>
              <a:ext uri="{FF2B5EF4-FFF2-40B4-BE49-F238E27FC236}">
                <a16:creationId xmlns:a16="http://schemas.microsoft.com/office/drawing/2014/main" id="{3E6A11A3-BEDE-29E5-4BC1-0E05FED09E07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3789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System 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B31921-51B5-5C22-FBF2-3DD3197A1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55" y="1249044"/>
            <a:ext cx="7213295" cy="32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28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>
          <a:extLst>
            <a:ext uri="{FF2B5EF4-FFF2-40B4-BE49-F238E27FC236}">
              <a16:creationId xmlns:a16="http://schemas.microsoft.com/office/drawing/2014/main" id="{DC346031-7CFB-4FD4-FE73-2248AF358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0">
            <a:extLst>
              <a:ext uri="{FF2B5EF4-FFF2-40B4-BE49-F238E27FC236}">
                <a16:creationId xmlns:a16="http://schemas.microsoft.com/office/drawing/2014/main" id="{4D6CD407-4ED6-9825-24EC-F9BAF919F283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3789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Real-Time SSE Sequence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08455C23-E65E-57A3-B4B1-C2CBE139F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07" y="1240472"/>
            <a:ext cx="7191260" cy="32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/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/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/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/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/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/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/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/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/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Authentication &amp; Authorization</a:t>
            </a:r>
            <a:endParaRPr sz="4000" dirty="0"/>
          </a:p>
        </p:txBody>
      </p:sp>
      <p:grpSp>
        <p:nvGrpSpPr>
          <p:cNvPr id="1019" name="Google Shape;1019;p31"/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/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/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/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/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/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/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24.png">
            <a:extLst>
              <a:ext uri="{FF2B5EF4-FFF2-40B4-BE49-F238E27FC236}">
                <a16:creationId xmlns:a16="http://schemas.microsoft.com/office/drawing/2014/main" id="{A01881F4-E01E-C72C-D8D5-93E6501E43B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47385" y="1073150"/>
            <a:ext cx="6469737" cy="3657777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36905E8C-E6B5-EA83-2078-04FC3CD9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27F2582F-5B3F-B172-E34E-46E31E042376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E7429C8F-A27E-CC42-FC9D-DED2ED0F5F85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5E5AD4F2-D4CC-8199-05A3-455BA63AA5EE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F68C7425-8483-8380-9DBE-E9B4F23D806A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2B487FE7-3CFE-D7D4-765F-15B875447517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6727553B-8AEA-DFB7-46EF-7E68C5A419C2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2C350186-538D-DF42-1664-1A069508CD75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6D4C9E62-B53A-39C1-32BD-83F618D67BC2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83FCF57C-D0D9-2EE7-F322-D1F9A73E8AD3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651D6735-7CD2-16A4-187D-621AE6532186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7DA64BEA-3297-8C51-54E3-73894765782E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BCA7CA25-1E28-A2C0-9007-D083C592D0F6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3A7EFD3B-30DA-08F2-F826-57E32215A86F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2F9621E6-236A-EA2A-CD7B-ADA60A67B934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B78A31CF-68AD-9EB6-09C2-6D930ADF90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Authentication &amp; Authorization</a:t>
            </a:r>
            <a:endParaRPr sz="4000" dirty="0"/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4E484D78-3A2D-2838-D31A-E4BF3A8193D8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8060A54C-DBDC-B5F3-8171-C07523D6D1FE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B77DCE87-F913-9E25-1BBF-DF260D22CAE7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129CD872-D3A4-B6E8-0D4E-9A0D890D13EA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35470C02-3AB5-5FEB-F4B4-34DB4AD69DBD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B80F4CCB-F254-9EE7-A2F5-B6220BDCDE5D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75438CDE-9ED0-C8C3-65FC-960660127CAA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4E38E831-ECEE-1ECD-7542-09153BE61E81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8A367933-4115-B0D6-E011-F8AF7754D26B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7D40653C-2494-899E-9163-28CD864D6E44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68991E75-551F-7C73-2A90-CF89995D89AD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DE69A534-BA9C-3310-0C44-B5FFE750AC68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E8818FA3-2D87-75D6-53B8-1CB084AF7E30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E0681A4C-E84C-459C-E884-7BA75EF1C527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54.png">
            <a:extLst>
              <a:ext uri="{FF2B5EF4-FFF2-40B4-BE49-F238E27FC236}">
                <a16:creationId xmlns:a16="http://schemas.microsoft.com/office/drawing/2014/main" id="{E12C7C9B-6183-4136-1314-85CFBB33C48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00200" y="1079500"/>
            <a:ext cx="5943600" cy="29845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4077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>
          <a:extLst>
            <a:ext uri="{FF2B5EF4-FFF2-40B4-BE49-F238E27FC236}">
              <a16:creationId xmlns:a16="http://schemas.microsoft.com/office/drawing/2014/main" id="{7F3AC4EF-824B-1D69-8029-FC014AE0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oogle Shape;1002;p31">
            <a:extLst>
              <a:ext uri="{FF2B5EF4-FFF2-40B4-BE49-F238E27FC236}">
                <a16:creationId xmlns:a16="http://schemas.microsoft.com/office/drawing/2014/main" id="{0BA1CB8A-F606-8208-4DF0-CB199F25C2A3}"/>
              </a:ext>
            </a:extLst>
          </p:cNvPr>
          <p:cNvGrpSpPr/>
          <p:nvPr/>
        </p:nvGrpSpPr>
        <p:grpSpPr>
          <a:xfrm>
            <a:off x="7626614" y="412573"/>
            <a:ext cx="726188" cy="902558"/>
            <a:chOff x="5413032" y="2915892"/>
            <a:chExt cx="344933" cy="428708"/>
          </a:xfrm>
        </p:grpSpPr>
        <p:sp>
          <p:nvSpPr>
            <p:cNvPr id="1003" name="Google Shape;1003;p31">
              <a:extLst>
                <a:ext uri="{FF2B5EF4-FFF2-40B4-BE49-F238E27FC236}">
                  <a16:creationId xmlns:a16="http://schemas.microsoft.com/office/drawing/2014/main" id="{F61604BE-10AD-3BD6-7B08-6B62953E5EB6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>
              <a:extLst>
                <a:ext uri="{FF2B5EF4-FFF2-40B4-BE49-F238E27FC236}">
                  <a16:creationId xmlns:a16="http://schemas.microsoft.com/office/drawing/2014/main" id="{84E80D9E-116B-C7E2-777F-F26A8E14671F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>
              <a:extLst>
                <a:ext uri="{FF2B5EF4-FFF2-40B4-BE49-F238E27FC236}">
                  <a16:creationId xmlns:a16="http://schemas.microsoft.com/office/drawing/2014/main" id="{8CD2AA77-4DF6-E4C5-74B8-BF93D96DB905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>
              <a:extLst>
                <a:ext uri="{FF2B5EF4-FFF2-40B4-BE49-F238E27FC236}">
                  <a16:creationId xmlns:a16="http://schemas.microsoft.com/office/drawing/2014/main" id="{FC63BCB3-BEE7-629C-85AF-403983C90CBF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>
              <a:extLst>
                <a:ext uri="{FF2B5EF4-FFF2-40B4-BE49-F238E27FC236}">
                  <a16:creationId xmlns:a16="http://schemas.microsoft.com/office/drawing/2014/main" id="{3CCB2B03-65B2-2A80-7167-AF660B6AB8D0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>
              <a:extLst>
                <a:ext uri="{FF2B5EF4-FFF2-40B4-BE49-F238E27FC236}">
                  <a16:creationId xmlns:a16="http://schemas.microsoft.com/office/drawing/2014/main" id="{EB6F8D17-AB0D-2BD8-8E1E-D866E39D3818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>
              <a:extLst>
                <a:ext uri="{FF2B5EF4-FFF2-40B4-BE49-F238E27FC236}">
                  <a16:creationId xmlns:a16="http://schemas.microsoft.com/office/drawing/2014/main" id="{57E0BBAA-1FF6-4DDF-E626-178C2579473A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>
              <a:extLst>
                <a:ext uri="{FF2B5EF4-FFF2-40B4-BE49-F238E27FC236}">
                  <a16:creationId xmlns:a16="http://schemas.microsoft.com/office/drawing/2014/main" id="{958FEA91-8CFE-1443-43A0-F4E5BE65A259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1">
              <a:extLst>
                <a:ext uri="{FF2B5EF4-FFF2-40B4-BE49-F238E27FC236}">
                  <a16:creationId xmlns:a16="http://schemas.microsoft.com/office/drawing/2014/main" id="{64762E25-9408-1C35-A377-963BD6F73FE7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12" name="Google Shape;1012;p31">
                <a:extLst>
                  <a:ext uri="{FF2B5EF4-FFF2-40B4-BE49-F238E27FC236}">
                    <a16:creationId xmlns:a16="http://schemas.microsoft.com/office/drawing/2014/main" id="{B1A72136-FD7B-7959-B489-99D90C713B21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>
                <a:extLst>
                  <a:ext uri="{FF2B5EF4-FFF2-40B4-BE49-F238E27FC236}">
                    <a16:creationId xmlns:a16="http://schemas.microsoft.com/office/drawing/2014/main" id="{930BA56E-C368-C9FB-97EA-07A864900A08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>
                <a:extLst>
                  <a:ext uri="{FF2B5EF4-FFF2-40B4-BE49-F238E27FC236}">
                    <a16:creationId xmlns:a16="http://schemas.microsoft.com/office/drawing/2014/main" id="{619C35C1-A144-2510-3577-173FE9E78B36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>
                <a:extLst>
                  <a:ext uri="{FF2B5EF4-FFF2-40B4-BE49-F238E27FC236}">
                    <a16:creationId xmlns:a16="http://schemas.microsoft.com/office/drawing/2014/main" id="{BE593C05-E6E2-A2B4-3619-BAF626F1FE07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CD85B093-AFD5-6E80-3ACE-DE61C336FF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600" y="233147"/>
            <a:ext cx="681350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Data Ingestion</a:t>
            </a:r>
          </a:p>
        </p:txBody>
      </p:sp>
      <p:grpSp>
        <p:nvGrpSpPr>
          <p:cNvPr id="1019" name="Google Shape;1019;p31">
            <a:extLst>
              <a:ext uri="{FF2B5EF4-FFF2-40B4-BE49-F238E27FC236}">
                <a16:creationId xmlns:a16="http://schemas.microsoft.com/office/drawing/2014/main" id="{3F48341C-EB6C-FD60-9DA4-AC9A6F3D257D}"/>
              </a:ext>
            </a:extLst>
          </p:cNvPr>
          <p:cNvGrpSpPr/>
          <p:nvPr/>
        </p:nvGrpSpPr>
        <p:grpSpPr>
          <a:xfrm flipH="1">
            <a:off x="681030" y="412573"/>
            <a:ext cx="726188" cy="902558"/>
            <a:chOff x="5413032" y="2915892"/>
            <a:chExt cx="344933" cy="428708"/>
          </a:xfrm>
        </p:grpSpPr>
        <p:sp>
          <p:nvSpPr>
            <p:cNvPr id="1020" name="Google Shape;1020;p31">
              <a:extLst>
                <a:ext uri="{FF2B5EF4-FFF2-40B4-BE49-F238E27FC236}">
                  <a16:creationId xmlns:a16="http://schemas.microsoft.com/office/drawing/2014/main" id="{BD5B5125-5EF8-B5DC-7E7A-297FAD5B39AA}"/>
                </a:ext>
              </a:extLst>
            </p:cNvPr>
            <p:cNvSpPr/>
            <p:nvPr/>
          </p:nvSpPr>
          <p:spPr>
            <a:xfrm>
              <a:off x="5413032" y="3177621"/>
              <a:ext cx="196838" cy="166979"/>
            </a:xfrm>
            <a:custGeom>
              <a:avLst/>
              <a:gdLst/>
              <a:ahLst/>
              <a:cxnLst/>
              <a:rect l="l" t="t" r="r" b="b"/>
              <a:pathLst>
                <a:path w="10007" h="8489" extrusionOk="0">
                  <a:moveTo>
                    <a:pt x="3591" y="0"/>
                  </a:moveTo>
                  <a:cubicBezTo>
                    <a:pt x="3494" y="0"/>
                    <a:pt x="3391" y="11"/>
                    <a:pt x="3282" y="35"/>
                  </a:cubicBezTo>
                  <a:cubicBezTo>
                    <a:pt x="1568" y="391"/>
                    <a:pt x="2982" y="3397"/>
                    <a:pt x="2982" y="3397"/>
                  </a:cubicBezTo>
                  <a:cubicBezTo>
                    <a:pt x="2982" y="3397"/>
                    <a:pt x="2088" y="3039"/>
                    <a:pt x="1301" y="3039"/>
                  </a:cubicBezTo>
                  <a:cubicBezTo>
                    <a:pt x="609" y="3039"/>
                    <a:pt x="1" y="3316"/>
                    <a:pt x="154" y="4354"/>
                  </a:cubicBezTo>
                  <a:cubicBezTo>
                    <a:pt x="354" y="5707"/>
                    <a:pt x="1697" y="5973"/>
                    <a:pt x="2721" y="5973"/>
                  </a:cubicBezTo>
                  <a:cubicBezTo>
                    <a:pt x="3382" y="5973"/>
                    <a:pt x="3910" y="5862"/>
                    <a:pt x="3911" y="5862"/>
                  </a:cubicBezTo>
                  <a:lnTo>
                    <a:pt x="3911" y="5862"/>
                  </a:lnTo>
                  <a:cubicBezTo>
                    <a:pt x="3911" y="5862"/>
                    <a:pt x="3453" y="8295"/>
                    <a:pt x="5645" y="8482"/>
                  </a:cubicBezTo>
                  <a:cubicBezTo>
                    <a:pt x="5695" y="8486"/>
                    <a:pt x="5743" y="8488"/>
                    <a:pt x="5788" y="8488"/>
                  </a:cubicBezTo>
                  <a:cubicBezTo>
                    <a:pt x="7743" y="8488"/>
                    <a:pt x="5710" y="4841"/>
                    <a:pt x="5710" y="4840"/>
                  </a:cubicBezTo>
                  <a:lnTo>
                    <a:pt x="5710" y="4840"/>
                  </a:lnTo>
                  <a:cubicBezTo>
                    <a:pt x="5710" y="4841"/>
                    <a:pt x="7211" y="6107"/>
                    <a:pt x="8380" y="6107"/>
                  </a:cubicBezTo>
                  <a:cubicBezTo>
                    <a:pt x="8894" y="6107"/>
                    <a:pt x="9344" y="5861"/>
                    <a:pt x="9573" y="5154"/>
                  </a:cubicBezTo>
                  <a:cubicBezTo>
                    <a:pt x="10007" y="3829"/>
                    <a:pt x="8886" y="3546"/>
                    <a:pt x="7849" y="3546"/>
                  </a:cubicBezTo>
                  <a:cubicBezTo>
                    <a:pt x="7074" y="3546"/>
                    <a:pt x="6346" y="3704"/>
                    <a:pt x="6346" y="3704"/>
                  </a:cubicBezTo>
                  <a:cubicBezTo>
                    <a:pt x="6346" y="3704"/>
                    <a:pt x="6639" y="3569"/>
                    <a:pt x="7016" y="3354"/>
                  </a:cubicBezTo>
                  <a:cubicBezTo>
                    <a:pt x="7988" y="2811"/>
                    <a:pt x="9553" y="1748"/>
                    <a:pt x="8452" y="1063"/>
                  </a:cubicBezTo>
                  <a:cubicBezTo>
                    <a:pt x="8181" y="893"/>
                    <a:pt x="7903" y="822"/>
                    <a:pt x="7628" y="822"/>
                  </a:cubicBezTo>
                  <a:cubicBezTo>
                    <a:pt x="6347" y="822"/>
                    <a:pt x="5146" y="2348"/>
                    <a:pt x="5146" y="2348"/>
                  </a:cubicBezTo>
                  <a:cubicBezTo>
                    <a:pt x="5146" y="2348"/>
                    <a:pt x="5014" y="0"/>
                    <a:pt x="3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>
              <a:extLst>
                <a:ext uri="{FF2B5EF4-FFF2-40B4-BE49-F238E27FC236}">
                  <a16:creationId xmlns:a16="http://schemas.microsoft.com/office/drawing/2014/main" id="{BD868B84-AA6A-635D-B18E-18AF2F90205B}"/>
                </a:ext>
              </a:extLst>
            </p:cNvPr>
            <p:cNvSpPr/>
            <p:nvPr/>
          </p:nvSpPr>
          <p:spPr>
            <a:xfrm>
              <a:off x="5504537" y="3232599"/>
              <a:ext cx="17585" cy="15559"/>
            </a:xfrm>
            <a:custGeom>
              <a:avLst/>
              <a:gdLst/>
              <a:ahLst/>
              <a:cxnLst/>
              <a:rect l="l" t="t" r="r" b="b"/>
              <a:pathLst>
                <a:path w="894" h="791" extrusionOk="0">
                  <a:moveTo>
                    <a:pt x="445" y="1"/>
                  </a:moveTo>
                  <a:cubicBezTo>
                    <a:pt x="290" y="1"/>
                    <a:pt x="144" y="96"/>
                    <a:pt x="80" y="253"/>
                  </a:cubicBezTo>
                  <a:cubicBezTo>
                    <a:pt x="1" y="453"/>
                    <a:pt x="102" y="681"/>
                    <a:pt x="301" y="760"/>
                  </a:cubicBezTo>
                  <a:cubicBezTo>
                    <a:pt x="349" y="781"/>
                    <a:pt x="400" y="791"/>
                    <a:pt x="450" y="791"/>
                  </a:cubicBezTo>
                  <a:cubicBezTo>
                    <a:pt x="604" y="791"/>
                    <a:pt x="750" y="696"/>
                    <a:pt x="815" y="546"/>
                  </a:cubicBezTo>
                  <a:cubicBezTo>
                    <a:pt x="894" y="338"/>
                    <a:pt x="794" y="110"/>
                    <a:pt x="594" y="31"/>
                  </a:cubicBezTo>
                  <a:cubicBezTo>
                    <a:pt x="545" y="11"/>
                    <a:pt x="494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>
              <a:extLst>
                <a:ext uri="{FF2B5EF4-FFF2-40B4-BE49-F238E27FC236}">
                  <a16:creationId xmlns:a16="http://schemas.microsoft.com/office/drawing/2014/main" id="{8454C174-DB72-B1CD-F4CE-BEEB0228222F}"/>
                </a:ext>
              </a:extLst>
            </p:cNvPr>
            <p:cNvSpPr/>
            <p:nvPr/>
          </p:nvSpPr>
          <p:spPr>
            <a:xfrm>
              <a:off x="5489372" y="3247765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47" y="1"/>
                  </a:moveTo>
                  <a:cubicBezTo>
                    <a:pt x="290" y="1"/>
                    <a:pt x="146" y="95"/>
                    <a:pt x="86" y="246"/>
                  </a:cubicBezTo>
                  <a:cubicBezTo>
                    <a:pt x="0" y="453"/>
                    <a:pt x="102" y="681"/>
                    <a:pt x="307" y="760"/>
                  </a:cubicBezTo>
                  <a:cubicBezTo>
                    <a:pt x="356" y="781"/>
                    <a:pt x="406" y="791"/>
                    <a:pt x="456" y="791"/>
                  </a:cubicBezTo>
                  <a:cubicBezTo>
                    <a:pt x="610" y="791"/>
                    <a:pt x="755" y="696"/>
                    <a:pt x="815" y="546"/>
                  </a:cubicBezTo>
                  <a:cubicBezTo>
                    <a:pt x="900" y="338"/>
                    <a:pt x="801" y="111"/>
                    <a:pt x="600" y="32"/>
                  </a:cubicBezTo>
                  <a:cubicBezTo>
                    <a:pt x="549" y="11"/>
                    <a:pt x="497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>
              <a:extLst>
                <a:ext uri="{FF2B5EF4-FFF2-40B4-BE49-F238E27FC236}">
                  <a16:creationId xmlns:a16="http://schemas.microsoft.com/office/drawing/2014/main" id="{53259D3B-C82E-3CF2-2438-99EA745AB049}"/>
                </a:ext>
              </a:extLst>
            </p:cNvPr>
            <p:cNvSpPr/>
            <p:nvPr/>
          </p:nvSpPr>
          <p:spPr>
            <a:xfrm>
              <a:off x="5511992" y="3252328"/>
              <a:ext cx="17723" cy="15559"/>
            </a:xfrm>
            <a:custGeom>
              <a:avLst/>
              <a:gdLst/>
              <a:ahLst/>
              <a:cxnLst/>
              <a:rect l="l" t="t" r="r" b="b"/>
              <a:pathLst>
                <a:path w="901" h="791" extrusionOk="0">
                  <a:moveTo>
                    <a:pt x="455" y="1"/>
                  </a:moveTo>
                  <a:cubicBezTo>
                    <a:pt x="295" y="1"/>
                    <a:pt x="147" y="96"/>
                    <a:pt x="86" y="249"/>
                  </a:cubicBezTo>
                  <a:cubicBezTo>
                    <a:pt x="0" y="449"/>
                    <a:pt x="100" y="684"/>
                    <a:pt x="300" y="763"/>
                  </a:cubicBezTo>
                  <a:cubicBezTo>
                    <a:pt x="350" y="782"/>
                    <a:pt x="401" y="791"/>
                    <a:pt x="451" y="791"/>
                  </a:cubicBezTo>
                  <a:cubicBezTo>
                    <a:pt x="608" y="791"/>
                    <a:pt x="755" y="700"/>
                    <a:pt x="815" y="542"/>
                  </a:cubicBezTo>
                  <a:cubicBezTo>
                    <a:pt x="900" y="341"/>
                    <a:pt x="801" y="113"/>
                    <a:pt x="600" y="28"/>
                  </a:cubicBezTo>
                  <a:cubicBezTo>
                    <a:pt x="552" y="9"/>
                    <a:pt x="503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>
              <a:extLst>
                <a:ext uri="{FF2B5EF4-FFF2-40B4-BE49-F238E27FC236}">
                  <a16:creationId xmlns:a16="http://schemas.microsoft.com/office/drawing/2014/main" id="{3064CC32-AB0E-D9CC-D98E-C2B471916041}"/>
                </a:ext>
              </a:extLst>
            </p:cNvPr>
            <p:cNvSpPr/>
            <p:nvPr/>
          </p:nvSpPr>
          <p:spPr>
            <a:xfrm>
              <a:off x="5554971" y="3071246"/>
              <a:ext cx="202994" cy="171601"/>
            </a:xfrm>
            <a:custGeom>
              <a:avLst/>
              <a:gdLst/>
              <a:ahLst/>
              <a:cxnLst/>
              <a:rect l="l" t="t" r="r" b="b"/>
              <a:pathLst>
                <a:path w="10320" h="8724" extrusionOk="0">
                  <a:moveTo>
                    <a:pt x="5480" y="0"/>
                  </a:moveTo>
                  <a:cubicBezTo>
                    <a:pt x="4166" y="0"/>
                    <a:pt x="3814" y="2750"/>
                    <a:pt x="3814" y="2750"/>
                  </a:cubicBezTo>
                  <a:cubicBezTo>
                    <a:pt x="3814" y="2750"/>
                    <a:pt x="2759" y="1284"/>
                    <a:pt x="1833" y="1284"/>
                  </a:cubicBezTo>
                  <a:cubicBezTo>
                    <a:pt x="1489" y="1284"/>
                    <a:pt x="1162" y="1487"/>
                    <a:pt x="914" y="2042"/>
                  </a:cubicBezTo>
                  <a:cubicBezTo>
                    <a:pt x="1" y="4099"/>
                    <a:pt x="3271" y="5335"/>
                    <a:pt x="3271" y="5335"/>
                  </a:cubicBezTo>
                  <a:cubicBezTo>
                    <a:pt x="3271" y="5335"/>
                    <a:pt x="1586" y="7141"/>
                    <a:pt x="3336" y="8469"/>
                  </a:cubicBezTo>
                  <a:cubicBezTo>
                    <a:pt x="3569" y="8646"/>
                    <a:pt x="3776" y="8723"/>
                    <a:pt x="3959" y="8723"/>
                  </a:cubicBezTo>
                  <a:cubicBezTo>
                    <a:pt x="5155" y="8723"/>
                    <a:pt x="5343" y="5443"/>
                    <a:pt x="5343" y="5443"/>
                  </a:cubicBezTo>
                  <a:cubicBezTo>
                    <a:pt x="5343" y="5443"/>
                    <a:pt x="6190" y="8136"/>
                    <a:pt x="7560" y="8136"/>
                  </a:cubicBezTo>
                  <a:cubicBezTo>
                    <a:pt x="7834" y="8136"/>
                    <a:pt x="8129" y="8028"/>
                    <a:pt x="8442" y="7770"/>
                  </a:cubicBezTo>
                  <a:cubicBezTo>
                    <a:pt x="10320" y="6228"/>
                    <a:pt x="6493" y="4814"/>
                    <a:pt x="6493" y="4814"/>
                  </a:cubicBezTo>
                  <a:lnTo>
                    <a:pt x="6493" y="4814"/>
                  </a:lnTo>
                  <a:cubicBezTo>
                    <a:pt x="6493" y="4814"/>
                    <a:pt x="6807" y="4856"/>
                    <a:pt x="7249" y="4886"/>
                  </a:cubicBezTo>
                  <a:cubicBezTo>
                    <a:pt x="7415" y="4894"/>
                    <a:pt x="7599" y="4900"/>
                    <a:pt x="7789" y="4900"/>
                  </a:cubicBezTo>
                  <a:cubicBezTo>
                    <a:pt x="8867" y="4900"/>
                    <a:pt x="10157" y="4710"/>
                    <a:pt x="9684" y="3713"/>
                  </a:cubicBezTo>
                  <a:cubicBezTo>
                    <a:pt x="9324" y="2957"/>
                    <a:pt x="8551" y="2754"/>
                    <a:pt x="7825" y="2754"/>
                  </a:cubicBezTo>
                  <a:cubicBezTo>
                    <a:pt x="6981" y="2754"/>
                    <a:pt x="6200" y="3028"/>
                    <a:pt x="6200" y="3028"/>
                  </a:cubicBezTo>
                  <a:cubicBezTo>
                    <a:pt x="6200" y="3028"/>
                    <a:pt x="7513" y="693"/>
                    <a:pt x="5878" y="78"/>
                  </a:cubicBezTo>
                  <a:cubicBezTo>
                    <a:pt x="5736" y="25"/>
                    <a:pt x="5604" y="0"/>
                    <a:pt x="5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>
              <a:extLst>
                <a:ext uri="{FF2B5EF4-FFF2-40B4-BE49-F238E27FC236}">
                  <a16:creationId xmlns:a16="http://schemas.microsoft.com/office/drawing/2014/main" id="{604528C8-0549-63B1-94D4-AECE246D6F1A}"/>
                </a:ext>
              </a:extLst>
            </p:cNvPr>
            <p:cNvSpPr/>
            <p:nvPr/>
          </p:nvSpPr>
          <p:spPr>
            <a:xfrm>
              <a:off x="5658494" y="3136590"/>
              <a:ext cx="17723" cy="15520"/>
            </a:xfrm>
            <a:custGeom>
              <a:avLst/>
              <a:gdLst/>
              <a:ahLst/>
              <a:cxnLst/>
              <a:rect l="l" t="t" r="r" b="b"/>
              <a:pathLst>
                <a:path w="901" h="789" extrusionOk="0">
                  <a:moveTo>
                    <a:pt x="454" y="1"/>
                  </a:moveTo>
                  <a:cubicBezTo>
                    <a:pt x="372" y="1"/>
                    <a:pt x="291" y="26"/>
                    <a:pt x="222" y="78"/>
                  </a:cubicBezTo>
                  <a:cubicBezTo>
                    <a:pt x="44" y="199"/>
                    <a:pt x="1" y="449"/>
                    <a:pt x="130" y="628"/>
                  </a:cubicBezTo>
                  <a:cubicBezTo>
                    <a:pt x="207" y="732"/>
                    <a:pt x="327" y="788"/>
                    <a:pt x="449" y="788"/>
                  </a:cubicBezTo>
                  <a:cubicBezTo>
                    <a:pt x="529" y="788"/>
                    <a:pt x="609" y="764"/>
                    <a:pt x="680" y="713"/>
                  </a:cubicBezTo>
                  <a:cubicBezTo>
                    <a:pt x="858" y="592"/>
                    <a:pt x="901" y="342"/>
                    <a:pt x="772" y="163"/>
                  </a:cubicBezTo>
                  <a:cubicBezTo>
                    <a:pt x="695" y="57"/>
                    <a:pt x="57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>
              <a:extLst>
                <a:ext uri="{FF2B5EF4-FFF2-40B4-BE49-F238E27FC236}">
                  <a16:creationId xmlns:a16="http://schemas.microsoft.com/office/drawing/2014/main" id="{D36A3429-AF84-0BFD-4D47-C10195F8651F}"/>
                </a:ext>
              </a:extLst>
            </p:cNvPr>
            <p:cNvSpPr/>
            <p:nvPr/>
          </p:nvSpPr>
          <p:spPr>
            <a:xfrm>
              <a:off x="5637703" y="3141271"/>
              <a:ext cx="17585" cy="15579"/>
            </a:xfrm>
            <a:custGeom>
              <a:avLst/>
              <a:gdLst/>
              <a:ahLst/>
              <a:cxnLst/>
              <a:rect l="l" t="t" r="r" b="b"/>
              <a:pathLst>
                <a:path w="894" h="792" extrusionOk="0">
                  <a:moveTo>
                    <a:pt x="442" y="0"/>
                  </a:moveTo>
                  <a:cubicBezTo>
                    <a:pt x="364" y="0"/>
                    <a:pt x="284" y="24"/>
                    <a:pt x="215" y="74"/>
                  </a:cubicBezTo>
                  <a:cubicBezTo>
                    <a:pt x="36" y="203"/>
                    <a:pt x="1" y="446"/>
                    <a:pt x="122" y="625"/>
                  </a:cubicBezTo>
                  <a:cubicBezTo>
                    <a:pt x="200" y="733"/>
                    <a:pt x="324" y="791"/>
                    <a:pt x="449" y="791"/>
                  </a:cubicBezTo>
                  <a:cubicBezTo>
                    <a:pt x="529" y="791"/>
                    <a:pt x="610" y="767"/>
                    <a:pt x="679" y="717"/>
                  </a:cubicBezTo>
                  <a:cubicBezTo>
                    <a:pt x="851" y="589"/>
                    <a:pt x="893" y="340"/>
                    <a:pt x="765" y="169"/>
                  </a:cubicBezTo>
                  <a:cubicBezTo>
                    <a:pt x="687" y="59"/>
                    <a:pt x="565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>
              <a:extLst>
                <a:ext uri="{FF2B5EF4-FFF2-40B4-BE49-F238E27FC236}">
                  <a16:creationId xmlns:a16="http://schemas.microsoft.com/office/drawing/2014/main" id="{646D0240-331F-7A66-AE15-3489B05B25DD}"/>
                </a:ext>
              </a:extLst>
            </p:cNvPr>
            <p:cNvSpPr/>
            <p:nvPr/>
          </p:nvSpPr>
          <p:spPr>
            <a:xfrm>
              <a:off x="5654285" y="3157283"/>
              <a:ext cx="17585" cy="15520"/>
            </a:xfrm>
            <a:custGeom>
              <a:avLst/>
              <a:gdLst/>
              <a:ahLst/>
              <a:cxnLst/>
              <a:rect l="l" t="t" r="r" b="b"/>
              <a:pathLst>
                <a:path w="894" h="789" extrusionOk="0">
                  <a:moveTo>
                    <a:pt x="445" y="0"/>
                  </a:moveTo>
                  <a:cubicBezTo>
                    <a:pt x="365" y="0"/>
                    <a:pt x="285" y="24"/>
                    <a:pt x="215" y="74"/>
                  </a:cubicBezTo>
                  <a:cubicBezTo>
                    <a:pt x="44" y="203"/>
                    <a:pt x="1" y="446"/>
                    <a:pt x="129" y="625"/>
                  </a:cubicBezTo>
                  <a:cubicBezTo>
                    <a:pt x="207" y="733"/>
                    <a:pt x="327" y="789"/>
                    <a:pt x="450" y="789"/>
                  </a:cubicBezTo>
                  <a:cubicBezTo>
                    <a:pt x="529" y="789"/>
                    <a:pt x="609" y="765"/>
                    <a:pt x="679" y="717"/>
                  </a:cubicBezTo>
                  <a:cubicBezTo>
                    <a:pt x="858" y="589"/>
                    <a:pt x="894" y="340"/>
                    <a:pt x="772" y="169"/>
                  </a:cubicBezTo>
                  <a:cubicBezTo>
                    <a:pt x="694" y="59"/>
                    <a:pt x="570" y="0"/>
                    <a:pt x="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1">
              <a:extLst>
                <a:ext uri="{FF2B5EF4-FFF2-40B4-BE49-F238E27FC236}">
                  <a16:creationId xmlns:a16="http://schemas.microsoft.com/office/drawing/2014/main" id="{259C7D85-109E-FD09-CE2F-EC34171E792F}"/>
                </a:ext>
              </a:extLst>
            </p:cNvPr>
            <p:cNvGrpSpPr/>
            <p:nvPr/>
          </p:nvGrpSpPr>
          <p:grpSpPr>
            <a:xfrm>
              <a:off x="5532921" y="2915892"/>
              <a:ext cx="167038" cy="152580"/>
              <a:chOff x="5532921" y="2915892"/>
              <a:chExt cx="167038" cy="152580"/>
            </a:xfrm>
          </p:grpSpPr>
          <p:sp>
            <p:nvSpPr>
              <p:cNvPr id="1029" name="Google Shape;1029;p31">
                <a:extLst>
                  <a:ext uri="{FF2B5EF4-FFF2-40B4-BE49-F238E27FC236}">
                    <a16:creationId xmlns:a16="http://schemas.microsoft.com/office/drawing/2014/main" id="{294C3E0D-1FFA-CC99-A04D-3CAD12F5D955}"/>
                  </a:ext>
                </a:extLst>
              </p:cNvPr>
              <p:cNvSpPr/>
              <p:nvPr/>
            </p:nvSpPr>
            <p:spPr>
              <a:xfrm>
                <a:off x="5532921" y="2915892"/>
                <a:ext cx="167038" cy="15258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7757" extrusionOk="0">
                    <a:moveTo>
                      <a:pt x="3480" y="1"/>
                    </a:moveTo>
                    <a:cubicBezTo>
                      <a:pt x="3373" y="1"/>
                      <a:pt x="3251" y="38"/>
                      <a:pt x="3115" y="121"/>
                    </a:cubicBezTo>
                    <a:cubicBezTo>
                      <a:pt x="1800" y="922"/>
                      <a:pt x="2842" y="3121"/>
                      <a:pt x="2842" y="3121"/>
                    </a:cubicBezTo>
                    <a:cubicBezTo>
                      <a:pt x="2842" y="3121"/>
                      <a:pt x="2198" y="2844"/>
                      <a:pt x="1561" y="2844"/>
                    </a:cubicBezTo>
                    <a:cubicBezTo>
                      <a:pt x="1050" y="2844"/>
                      <a:pt x="544" y="3022"/>
                      <a:pt x="380" y="3664"/>
                    </a:cubicBezTo>
                    <a:cubicBezTo>
                      <a:pt x="1" y="5098"/>
                      <a:pt x="2822" y="5164"/>
                      <a:pt x="2822" y="5164"/>
                    </a:cubicBezTo>
                    <a:cubicBezTo>
                      <a:pt x="2822" y="5164"/>
                      <a:pt x="664" y="7085"/>
                      <a:pt x="2479" y="7676"/>
                    </a:cubicBezTo>
                    <a:cubicBezTo>
                      <a:pt x="2648" y="7732"/>
                      <a:pt x="2809" y="7757"/>
                      <a:pt x="2960" y="7757"/>
                    </a:cubicBezTo>
                    <a:cubicBezTo>
                      <a:pt x="4426" y="7757"/>
                      <a:pt x="5043" y="5392"/>
                      <a:pt x="5043" y="5392"/>
                    </a:cubicBezTo>
                    <a:cubicBezTo>
                      <a:pt x="5043" y="5392"/>
                      <a:pt x="5675" y="5871"/>
                      <a:pt x="6388" y="5871"/>
                    </a:cubicBezTo>
                    <a:cubicBezTo>
                      <a:pt x="6836" y="5871"/>
                      <a:pt x="7316" y="5681"/>
                      <a:pt x="7691" y="5062"/>
                    </a:cubicBezTo>
                    <a:cubicBezTo>
                      <a:pt x="8491" y="3746"/>
                      <a:pt x="6114" y="3629"/>
                      <a:pt x="5250" y="3629"/>
                    </a:cubicBezTo>
                    <a:cubicBezTo>
                      <a:pt x="5064" y="3629"/>
                      <a:pt x="4949" y="3635"/>
                      <a:pt x="4949" y="3635"/>
                    </a:cubicBezTo>
                    <a:cubicBezTo>
                      <a:pt x="4949" y="3635"/>
                      <a:pt x="8119" y="2264"/>
                      <a:pt x="6649" y="814"/>
                    </a:cubicBezTo>
                    <a:cubicBezTo>
                      <a:pt x="6388" y="556"/>
                      <a:pt x="6146" y="450"/>
                      <a:pt x="5925" y="450"/>
                    </a:cubicBezTo>
                    <a:cubicBezTo>
                      <a:pt x="4901" y="450"/>
                      <a:pt x="4321" y="2721"/>
                      <a:pt x="4321" y="2721"/>
                    </a:cubicBezTo>
                    <a:cubicBezTo>
                      <a:pt x="4321" y="2721"/>
                      <a:pt x="4328" y="2449"/>
                      <a:pt x="4315" y="2079"/>
                    </a:cubicBezTo>
                    <a:cubicBezTo>
                      <a:pt x="4271" y="1274"/>
                      <a:pt x="4108" y="1"/>
                      <a:pt x="34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>
                <a:extLst>
                  <a:ext uri="{FF2B5EF4-FFF2-40B4-BE49-F238E27FC236}">
                    <a16:creationId xmlns:a16="http://schemas.microsoft.com/office/drawing/2014/main" id="{A2639586-4C82-80CC-2FB0-5F986AC3BA87}"/>
                  </a:ext>
                </a:extLst>
              </p:cNvPr>
              <p:cNvSpPr/>
              <p:nvPr/>
            </p:nvSpPr>
            <p:spPr>
              <a:xfrm>
                <a:off x="5593741" y="2977696"/>
                <a:ext cx="14615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69" extrusionOk="0">
                    <a:moveTo>
                      <a:pt x="376" y="1"/>
                    </a:moveTo>
                    <a:cubicBezTo>
                      <a:pt x="295" y="1"/>
                      <a:pt x="215" y="30"/>
                      <a:pt x="151" y="87"/>
                    </a:cubicBezTo>
                    <a:cubicBezTo>
                      <a:pt x="14" y="207"/>
                      <a:pt x="1" y="421"/>
                      <a:pt x="122" y="558"/>
                    </a:cubicBezTo>
                    <a:cubicBezTo>
                      <a:pt x="188" y="631"/>
                      <a:pt x="281" y="669"/>
                      <a:pt x="373" y="669"/>
                    </a:cubicBezTo>
                    <a:cubicBezTo>
                      <a:pt x="452" y="669"/>
                      <a:pt x="531" y="641"/>
                      <a:pt x="594" y="585"/>
                    </a:cubicBezTo>
                    <a:cubicBezTo>
                      <a:pt x="736" y="464"/>
                      <a:pt x="743" y="249"/>
                      <a:pt x="623" y="114"/>
                    </a:cubicBezTo>
                    <a:cubicBezTo>
                      <a:pt x="558" y="38"/>
                      <a:pt x="467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>
                <a:extLst>
                  <a:ext uri="{FF2B5EF4-FFF2-40B4-BE49-F238E27FC236}">
                    <a16:creationId xmlns:a16="http://schemas.microsoft.com/office/drawing/2014/main" id="{77DFFFD2-EA5C-96DE-C371-4EA502C5F589}"/>
                  </a:ext>
                </a:extLst>
              </p:cNvPr>
              <p:cNvSpPr/>
              <p:nvPr/>
            </p:nvSpPr>
            <p:spPr>
              <a:xfrm>
                <a:off x="5599504" y="2994887"/>
                <a:ext cx="14753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673" extrusionOk="0">
                    <a:moveTo>
                      <a:pt x="373" y="0"/>
                    </a:moveTo>
                    <a:cubicBezTo>
                      <a:pt x="295" y="0"/>
                      <a:pt x="216" y="27"/>
                      <a:pt x="150" y="83"/>
                    </a:cubicBezTo>
                    <a:cubicBezTo>
                      <a:pt x="14" y="212"/>
                      <a:pt x="1" y="419"/>
                      <a:pt x="122" y="561"/>
                    </a:cubicBezTo>
                    <a:cubicBezTo>
                      <a:pt x="191" y="634"/>
                      <a:pt x="283" y="672"/>
                      <a:pt x="375" y="672"/>
                    </a:cubicBezTo>
                    <a:cubicBezTo>
                      <a:pt x="454" y="672"/>
                      <a:pt x="534" y="643"/>
                      <a:pt x="601" y="584"/>
                    </a:cubicBezTo>
                    <a:cubicBezTo>
                      <a:pt x="736" y="462"/>
                      <a:pt x="750" y="255"/>
                      <a:pt x="621" y="112"/>
                    </a:cubicBezTo>
                    <a:cubicBezTo>
                      <a:pt x="556" y="38"/>
                      <a:pt x="466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>
                <a:extLst>
                  <a:ext uri="{FF2B5EF4-FFF2-40B4-BE49-F238E27FC236}">
                    <a16:creationId xmlns:a16="http://schemas.microsoft.com/office/drawing/2014/main" id="{5B94F60C-1509-A26D-C763-A08BCF34AC58}"/>
                  </a:ext>
                </a:extLst>
              </p:cNvPr>
              <p:cNvSpPr/>
              <p:nvPr/>
            </p:nvSpPr>
            <p:spPr>
              <a:xfrm>
                <a:off x="5611581" y="2979427"/>
                <a:ext cx="14654" cy="1323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3" extrusionOk="0">
                    <a:moveTo>
                      <a:pt x="371" y="1"/>
                    </a:moveTo>
                    <a:cubicBezTo>
                      <a:pt x="292" y="1"/>
                      <a:pt x="213" y="28"/>
                      <a:pt x="151" y="84"/>
                    </a:cubicBezTo>
                    <a:cubicBezTo>
                      <a:pt x="16" y="213"/>
                      <a:pt x="0" y="419"/>
                      <a:pt x="122" y="562"/>
                    </a:cubicBezTo>
                    <a:cubicBezTo>
                      <a:pt x="187" y="635"/>
                      <a:pt x="278" y="672"/>
                      <a:pt x="369" y="672"/>
                    </a:cubicBezTo>
                    <a:cubicBezTo>
                      <a:pt x="449" y="672"/>
                      <a:pt x="530" y="643"/>
                      <a:pt x="593" y="583"/>
                    </a:cubicBezTo>
                    <a:cubicBezTo>
                      <a:pt x="736" y="461"/>
                      <a:pt x="744" y="256"/>
                      <a:pt x="622" y="112"/>
                    </a:cubicBezTo>
                    <a:cubicBezTo>
                      <a:pt x="557" y="39"/>
                      <a:pt x="464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50.png">
            <a:extLst>
              <a:ext uri="{FF2B5EF4-FFF2-40B4-BE49-F238E27FC236}">
                <a16:creationId xmlns:a16="http://schemas.microsoft.com/office/drawing/2014/main" id="{56D0BAB3-97D6-B963-E737-3B6E31F94A9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92502" y="1047451"/>
            <a:ext cx="3487409" cy="1631861"/>
          </a:xfrm>
          <a:prstGeom prst="rect">
            <a:avLst/>
          </a:prstGeom>
          <a:ln/>
        </p:spPr>
      </p:pic>
      <p:pic>
        <p:nvPicPr>
          <p:cNvPr id="4" name="image23.png">
            <a:extLst>
              <a:ext uri="{FF2B5EF4-FFF2-40B4-BE49-F238E27FC236}">
                <a16:creationId xmlns:a16="http://schemas.microsoft.com/office/drawing/2014/main" id="{532A9607-46CB-8D1E-B6DB-DDD9A7F1A02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92502" y="3029702"/>
            <a:ext cx="3487409" cy="1534918"/>
          </a:xfrm>
          <a:prstGeom prst="rect">
            <a:avLst/>
          </a:prstGeom>
          <a:ln/>
        </p:spPr>
      </p:pic>
      <p:pic>
        <p:nvPicPr>
          <p:cNvPr id="6" name="image56.png">
            <a:extLst>
              <a:ext uri="{FF2B5EF4-FFF2-40B4-BE49-F238E27FC236}">
                <a16:creationId xmlns:a16="http://schemas.microsoft.com/office/drawing/2014/main" id="{A96B9316-2176-6429-293E-4AD82C4AC09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727274" y="1083435"/>
            <a:ext cx="3678425" cy="1595877"/>
          </a:xfrm>
          <a:prstGeom prst="rect">
            <a:avLst/>
          </a:prstGeom>
          <a:ln/>
        </p:spPr>
      </p:pic>
      <p:pic>
        <p:nvPicPr>
          <p:cNvPr id="7" name="image17.png">
            <a:extLst>
              <a:ext uri="{FF2B5EF4-FFF2-40B4-BE49-F238E27FC236}">
                <a16:creationId xmlns:a16="http://schemas.microsoft.com/office/drawing/2014/main" id="{4D8E371C-4ED9-3655-9DAA-411E7190987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674377" y="3029701"/>
            <a:ext cx="3678425" cy="177133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4438284"/>
      </p:ext>
    </p:extLst>
  </p:cSld>
  <p:clrMapOvr>
    <a:masterClrMapping/>
  </p:clrMapOvr>
</p:sld>
</file>

<file path=ppt/theme/theme1.xml><?xml version="1.0" encoding="utf-8"?>
<a:theme xmlns:a="http://schemas.openxmlformats.org/drawingml/2006/main" name="Climate Change in South Korea Thesis by Slidesgo">
  <a:themeElements>
    <a:clrScheme name="Simple Light">
      <a:dk1>
        <a:srgbClr val="173535"/>
      </a:dk1>
      <a:lt1>
        <a:srgbClr val="FFFFFF"/>
      </a:lt1>
      <a:dk2>
        <a:srgbClr val="62D1BA"/>
      </a:dk2>
      <a:lt2>
        <a:srgbClr val="FEBB62"/>
      </a:lt2>
      <a:accent1>
        <a:srgbClr val="FFDFAF"/>
      </a:accent1>
      <a:accent2>
        <a:srgbClr val="1FC290"/>
      </a:accent2>
      <a:accent3>
        <a:srgbClr val="01A299"/>
      </a:accent3>
      <a:accent4>
        <a:srgbClr val="038C8D"/>
      </a:accent4>
      <a:accent5>
        <a:srgbClr val="703A15"/>
      </a:accent5>
      <a:accent6>
        <a:srgbClr val="76DDC8"/>
      </a:accent6>
      <a:hlink>
        <a:srgbClr val="17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2933</Words>
  <Application>Microsoft Office PowerPoint</Application>
  <PresentationFormat>On-screen Show (16:9)</PresentationFormat>
  <Paragraphs>413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Gaegu</vt:lpstr>
      <vt:lpstr>Comfortaa</vt:lpstr>
      <vt:lpstr>Arial</vt:lpstr>
      <vt:lpstr>Roboto Condensed Light</vt:lpstr>
      <vt:lpstr>Climate Change in South Korea Thesis by Slidesgo</vt:lpstr>
      <vt:lpstr>Climate Data Analytics Platform</vt:lpstr>
      <vt:lpstr>Student Information</vt:lpstr>
      <vt:lpstr>Project Specification</vt:lpstr>
      <vt:lpstr>ERD (Entity Relationship Diagram)</vt:lpstr>
      <vt:lpstr>System Flow</vt:lpstr>
      <vt:lpstr>Real-Time SSE Sequence</vt:lpstr>
      <vt:lpstr>Authentication &amp; Authorization</vt:lpstr>
      <vt:lpstr>Authentication &amp; Authorization</vt:lpstr>
      <vt:lpstr>Data Ingestion</vt:lpstr>
      <vt:lpstr>Data Storage</vt:lpstr>
      <vt:lpstr>Data Processing</vt:lpstr>
      <vt:lpstr>Data Processing</vt:lpstr>
      <vt:lpstr>Real-time Data Processing</vt:lpstr>
      <vt:lpstr>Real-time Data Processing</vt:lpstr>
      <vt:lpstr>Machine Learning Models</vt:lpstr>
      <vt:lpstr>Machine Learning Models</vt:lpstr>
      <vt:lpstr>Machine Learning Models</vt:lpstr>
      <vt:lpstr>Machine Learning Models</vt:lpstr>
      <vt:lpstr>Weather Insights </vt:lpstr>
      <vt:lpstr>Weather ChatBot</vt:lpstr>
      <vt:lpstr>Admin Management</vt:lpstr>
      <vt:lpstr>Feedback Management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Abdullahi Said</cp:lastModifiedBy>
  <cp:revision>3</cp:revision>
  <dcterms:modified xsi:type="dcterms:W3CDTF">2025-09-08T22:29:18Z</dcterms:modified>
</cp:coreProperties>
</file>